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A01-DEAC-4E69-AB06-5E0139E092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2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A01-DEAC-4E69-AB06-5E0139E092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2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A01-DEAC-4E69-AB06-5E0139E092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8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A01-DEAC-4E69-AB06-5E0139E092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7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A01-DEAC-4E69-AB06-5E0139E092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8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A01-DEAC-4E69-AB06-5E0139E092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A01-DEAC-4E69-AB06-5E0139E092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6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A01-DEAC-4E69-AB06-5E0139E092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4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A01-DEAC-4E69-AB06-5E0139E092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4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A01-DEAC-4E69-AB06-5E0139E092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5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5A01-DEAC-4E69-AB06-5E0139E092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75A01-DEAC-4E69-AB06-5E0139E092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FB616-4EE7-4AA5-9912-D95EA94A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9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Oriented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COSC 315</a:t>
            </a:r>
          </a:p>
          <a:p>
            <a:r>
              <a:rPr lang="en-US" dirty="0" smtClean="0"/>
              <a:t>Fall 2014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04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OOD?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30" y="1600200"/>
            <a:ext cx="7241540" cy="4525963"/>
          </a:xfrm>
        </p:spPr>
      </p:pic>
    </p:spTree>
    <p:extLst>
      <p:ext uri="{BB962C8B-B14F-4D97-AF65-F5344CB8AC3E}">
        <p14:creationId xmlns:p14="http://schemas.microsoft.com/office/powerpoint/2010/main" val="273354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now every time we want to draw a sprite on the screen we duplicate the code we’ve written</a:t>
            </a:r>
          </a:p>
          <a:p>
            <a:r>
              <a:rPr lang="en-US" dirty="0" smtClean="0"/>
              <a:t>This is inefficient both in terms of lines of code written and good use of programmer time</a:t>
            </a:r>
          </a:p>
          <a:p>
            <a:r>
              <a:rPr lang="en-US" dirty="0" smtClean="0"/>
              <a:t>Some Object Oriented design will help reduce this inefficiency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4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is like a blueprint for pieces of code that work in similar ways within your game</a:t>
            </a:r>
          </a:p>
          <a:p>
            <a:r>
              <a:rPr lang="en-US" dirty="0" smtClean="0"/>
              <a:t>Right now the rings and skull act differently but the basics of how they operate are pretty much the same</a:t>
            </a:r>
          </a:p>
          <a:p>
            <a:pPr lvl="1"/>
            <a:r>
              <a:rPr lang="en-US" dirty="0" smtClean="0"/>
              <a:t>This will be true for most of your sprites</a:t>
            </a:r>
          </a:p>
          <a:p>
            <a:r>
              <a:rPr lang="en-US" dirty="0" smtClean="0"/>
              <a:t>So a sprite class would be useful to add to your program to make creating sprites easier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3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make our sprite class abstract</a:t>
            </a:r>
          </a:p>
          <a:p>
            <a:r>
              <a:rPr lang="en-US" dirty="0" smtClean="0"/>
              <a:t>This means that XNA will not allow you to make instances of that sprite</a:t>
            </a:r>
          </a:p>
          <a:p>
            <a:r>
              <a:rPr lang="en-US" dirty="0" smtClean="0"/>
              <a:t>It a way of setting up some basic controls but then only allowing the more detailed classes that are children of the abstract to </a:t>
            </a:r>
            <a:r>
              <a:rPr lang="en-US" smtClean="0"/>
              <a:t>be instantiated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47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175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Object Oriented Design</vt:lpstr>
      <vt:lpstr>Why OOD?</vt:lpstr>
      <vt:lpstr>Efficient Code</vt:lpstr>
      <vt:lpstr>Classes</vt:lpstr>
      <vt:lpstr>Abstract Classes</vt:lpstr>
    </vt:vector>
  </TitlesOfParts>
  <Company>University of Baltimore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Design</dc:title>
  <dc:creator>Bridget Blodgett</dc:creator>
  <cp:lastModifiedBy>Bridget Blodgett</cp:lastModifiedBy>
  <cp:revision>3</cp:revision>
  <dcterms:created xsi:type="dcterms:W3CDTF">2014-09-29T17:46:20Z</dcterms:created>
  <dcterms:modified xsi:type="dcterms:W3CDTF">2014-09-29T17:54:54Z</dcterms:modified>
</cp:coreProperties>
</file>