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9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0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9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5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2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2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4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710A0-2A2B-40EB-A302-B784AE5E0819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3E-54F2-4E76-B8E1-406F6ACA7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4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Sprites, User Input, and Collision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4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drawing more than one sprite it is optimal to draw as many as possible within one </a:t>
            </a:r>
            <a:r>
              <a:rPr lang="en-US" dirty="0" err="1" smtClean="0"/>
              <a:t>spriteBatch</a:t>
            </a:r>
            <a:r>
              <a:rPr lang="en-US" dirty="0" smtClean="0"/>
              <a:t> call</a:t>
            </a:r>
          </a:p>
          <a:p>
            <a:pPr lvl="1"/>
            <a:r>
              <a:rPr lang="en-US" dirty="0" smtClean="0"/>
              <a:t>To make the background transparent you can turn it pure magenta (auto transparent in XNA) or use a format like PNG that handles transparency</a:t>
            </a:r>
          </a:p>
          <a:p>
            <a:r>
              <a:rPr lang="en-US" dirty="0" smtClean="0"/>
              <a:t>You can also flip and scale the sprites, set their order or rotate them around an axis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2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Depth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Typically the sprites will layer on top of one another in the order that they are drawn on the screen</a:t>
            </a:r>
          </a:p>
          <a:p>
            <a:r>
              <a:rPr lang="en-US" dirty="0" smtClean="0"/>
              <a:t>Setting the layer depth property to 0 will put them on top and 1 will put them behind</a:t>
            </a:r>
          </a:p>
          <a:p>
            <a:r>
              <a:rPr lang="en-US" dirty="0" smtClean="0"/>
              <a:t>Changing this requires a change to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spriteBatch.Begin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SpriteSortMode.FrontToBack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BlendState.AlphaBlend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  <a:endParaRPr lang="en-US" sz="24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019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Sprites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Make two Vector2 variables named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pos1 </a:t>
            </a:r>
            <a:r>
              <a:rPr lang="en-US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pos2 </a:t>
            </a:r>
            <a:r>
              <a:rPr lang="en-US" dirty="0" smtClean="0"/>
              <a:t>and set both to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Vector2.Zero</a:t>
            </a:r>
            <a:r>
              <a:rPr lang="en-US" dirty="0" smtClean="0"/>
              <a:t>;</a:t>
            </a:r>
          </a:p>
          <a:p>
            <a:r>
              <a:rPr lang="en-US" dirty="0" smtClean="0"/>
              <a:t>Make two float variables named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speed1</a:t>
            </a:r>
            <a:r>
              <a:rPr lang="en-US" sz="2400" dirty="0" smtClean="0"/>
              <a:t> </a:t>
            </a:r>
            <a:r>
              <a:rPr lang="en-US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speed2</a:t>
            </a:r>
            <a:r>
              <a:rPr lang="en-US" sz="2400" dirty="0" smtClean="0"/>
              <a:t> </a:t>
            </a:r>
            <a:r>
              <a:rPr lang="en-US" dirty="0" smtClean="0"/>
              <a:t>and set them to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2f</a:t>
            </a:r>
            <a:r>
              <a:rPr lang="en-US" sz="2400" dirty="0" smtClean="0"/>
              <a:t> </a:t>
            </a:r>
            <a:r>
              <a:rPr lang="en-US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3f</a:t>
            </a:r>
            <a:r>
              <a:rPr lang="en-US" sz="2400" dirty="0" smtClean="0"/>
              <a:t> </a:t>
            </a:r>
            <a:r>
              <a:rPr lang="en-US" dirty="0" smtClean="0"/>
              <a:t>respectively.</a:t>
            </a:r>
          </a:p>
          <a:p>
            <a:r>
              <a:rPr lang="en-US" dirty="0" smtClean="0"/>
              <a:t>To make the movement happen you need to change the values of </a:t>
            </a:r>
            <a:r>
              <a:rPr lang="en-US" dirty="0" err="1" smtClean="0"/>
              <a:t>pos</a:t>
            </a:r>
            <a:r>
              <a:rPr lang="en-US" dirty="0" smtClean="0"/>
              <a:t> 1 and 2 in Update().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pos1.X += speed1;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if(pos1.X &gt;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Window.ClientBounds.Width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–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texture.Width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|| pos1.X &lt; 0) speed1 *= -1;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pos2.Y += speed2;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if(pos2.Y &gt;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Window.ClientBounds.Height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– </a:t>
            </a:r>
            <a:r>
              <a:rPr lang="en-US" sz="2400" dirty="0" err="1" smtClean="0">
                <a:solidFill>
                  <a:srgbClr val="FF0000"/>
                </a:solidFill>
                <a:latin typeface="Courier" pitchFamily="49" charset="0"/>
              </a:rPr>
              <a:t>texture.Height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 || pos2.Y &lt; 0) speed2 *= -1;</a:t>
            </a:r>
          </a:p>
        </p:txBody>
      </p:sp>
    </p:spTree>
    <p:extLst>
      <p:ext uri="{BB962C8B-B14F-4D97-AF65-F5344CB8AC3E}">
        <p14:creationId xmlns:p14="http://schemas.microsoft.com/office/powerpoint/2010/main" val="3966193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Sprite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Load in the animated sprites three rings sheet like we did with the XNA logos</a:t>
            </a:r>
          </a:p>
          <a:p>
            <a:r>
              <a:rPr lang="en-US" dirty="0" smtClean="0"/>
              <a:t>To move between the different sprites to show motion you need to set up some basic information at the class level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Point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= new Point(75,75);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Point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= new Point(0,0);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Point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sheetSize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= new Point(6,8);</a:t>
            </a:r>
          </a:p>
          <a:p>
            <a:r>
              <a:rPr lang="en-US" dirty="0" smtClean="0"/>
              <a:t>In Draw add:</a:t>
            </a:r>
          </a:p>
          <a:p>
            <a:pPr marL="457200" lvl="1" indent="0">
              <a:buNone/>
            </a:pP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spriteBatch.Draw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(texture,Vector2.Zero, new Rectangle(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*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currentFrame.Y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*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frameSize.Y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frameSize.Y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),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Color.White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0, Vector2.Zero, 1,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SpriteEffects.None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, 0);</a:t>
            </a:r>
          </a:p>
        </p:txBody>
      </p:sp>
    </p:spTree>
    <p:extLst>
      <p:ext uri="{BB962C8B-B14F-4D97-AF65-F5344CB8AC3E}">
        <p14:creationId xmlns:p14="http://schemas.microsoft.com/office/powerpoint/2010/main" val="2484845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Sprite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 the background color to white in the Draw method</a:t>
            </a:r>
          </a:p>
          <a:p>
            <a:r>
              <a:rPr lang="en-US" dirty="0" smtClean="0"/>
              <a:t>We need to get the sprite to animate through the different images</a:t>
            </a:r>
          </a:p>
          <a:p>
            <a:r>
              <a:rPr lang="en-US" dirty="0" smtClean="0"/>
              <a:t>In Update() before 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base.Update</a:t>
            </a:r>
            <a:endParaRPr lang="en-US" sz="22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++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if(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currentFrame.X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 &gt;= </a:t>
            </a:r>
            <a:r>
              <a:rPr lang="en-US" sz="2100" dirty="0" err="1" smtClean="0">
                <a:solidFill>
                  <a:srgbClr val="FF0000"/>
                </a:solidFill>
                <a:latin typeface="Courier" pitchFamily="49" charset="0"/>
              </a:rPr>
              <a:t>sheetSize.X</a:t>
            </a: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){</a:t>
            </a:r>
          </a:p>
          <a:p>
            <a:pPr marL="914400" lvl="2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currentFrame.X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=0;</a:t>
            </a:r>
          </a:p>
          <a:p>
            <a:pPr marL="914400" lvl="2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++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currentFrame.Y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if (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currentFrame.Y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&gt;=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sheetSize.Y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){</a:t>
            </a:r>
          </a:p>
          <a:p>
            <a:pPr marL="1371600" lvl="3" indent="0">
              <a:buNone/>
            </a:pPr>
            <a:r>
              <a:rPr lang="en-US" sz="1600" dirty="0" err="1" smtClean="0">
                <a:solidFill>
                  <a:srgbClr val="FF0000"/>
                </a:solidFill>
                <a:latin typeface="Courier" pitchFamily="49" charset="0"/>
              </a:rPr>
              <a:t>currentFrame.Y</a:t>
            </a:r>
            <a:r>
              <a:rPr lang="en-US" sz="16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914400" lvl="2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</a:p>
          <a:p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96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default the animation speed is equal to the </a:t>
            </a:r>
            <a:r>
              <a:rPr lang="en-US" dirty="0" err="1" smtClean="0"/>
              <a:t>framerate</a:t>
            </a:r>
            <a:endParaRPr lang="en-US" dirty="0" smtClean="0"/>
          </a:p>
          <a:p>
            <a:r>
              <a:rPr lang="en-US" dirty="0" smtClean="0"/>
              <a:t>To change the </a:t>
            </a:r>
            <a:r>
              <a:rPr lang="en-US" dirty="0" err="1" smtClean="0"/>
              <a:t>framerate</a:t>
            </a:r>
            <a:r>
              <a:rPr lang="en-US" dirty="0" smtClean="0"/>
              <a:t> add the following code at the end of the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Game1</a:t>
            </a:r>
            <a:r>
              <a:rPr lang="en-US" dirty="0" smtClean="0"/>
              <a:t> constructor</a:t>
            </a:r>
          </a:p>
          <a:p>
            <a:pPr lvl="1"/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TargetElapsedTime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 = new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TimeSpan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(0,0,0,0,50);</a:t>
            </a:r>
          </a:p>
          <a:p>
            <a:r>
              <a:rPr lang="en-US" dirty="0" smtClean="0"/>
              <a:t>To change the animation speed remove the previous line of code and make two new variables: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timeSinceLastFrame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=0;</a:t>
            </a:r>
            <a:r>
              <a:rPr lang="en-US" dirty="0" smtClean="0"/>
              <a:t> and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millisecondsPerFrame</a:t>
            </a:r>
            <a:r>
              <a:rPr lang="en-US" sz="2000" dirty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= 50;</a:t>
            </a:r>
            <a:endParaRPr lang="en-US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95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Animations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alter the code in Update to make use of these on the frame progression statements: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timeSinceLastFrame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 +=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gameTime.ElapsedGameTime.Milliseconds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if(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timeSinceLastFrame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 &gt;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millisecondsPerFrame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){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timeSinceLastFrame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-=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millisecondsPerFrame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//continue with existing code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3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XNA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XNA and make a new project</a:t>
            </a:r>
          </a:p>
          <a:p>
            <a:pPr lvl="1"/>
            <a:r>
              <a:rPr lang="en-US" dirty="0" smtClean="0"/>
              <a:t>You can leave the default name</a:t>
            </a:r>
          </a:p>
          <a:p>
            <a:r>
              <a:rPr lang="en-US" dirty="0" smtClean="0"/>
              <a:t>Open and examine </a:t>
            </a:r>
            <a:r>
              <a:rPr lang="en-US" dirty="0" err="1" smtClean="0"/>
              <a:t>program.cs</a:t>
            </a:r>
            <a:r>
              <a:rPr lang="en-US" dirty="0" smtClean="0"/>
              <a:t> and Game1.cs (or </a:t>
            </a:r>
            <a:r>
              <a:rPr lang="en-US" i="1" dirty="0" err="1" smtClean="0"/>
              <a:t>YourGamesName</a:t>
            </a:r>
            <a:r>
              <a:rPr lang="en-US" dirty="0" err="1" smtClean="0"/>
              <a:t>.cs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does it look like each of these methods does?</a:t>
            </a:r>
          </a:p>
          <a:p>
            <a:r>
              <a:rPr lang="en-US" dirty="0" smtClean="0"/>
              <a:t>What are </a:t>
            </a:r>
            <a:r>
              <a:rPr lang="en-US" dirty="0" err="1" smtClean="0"/>
              <a:t>GraphicsDeviceManager</a:t>
            </a:r>
            <a:r>
              <a:rPr lang="en-US" dirty="0" smtClean="0"/>
              <a:t> and </a:t>
            </a:r>
            <a:r>
              <a:rPr lang="en-US" dirty="0" err="1" smtClean="0"/>
              <a:t>SpriteBatch</a:t>
            </a:r>
            <a:r>
              <a:rPr lang="en-US" dirty="0" smtClean="0"/>
              <a:t> and why are they important?</a:t>
            </a:r>
          </a:p>
        </p:txBody>
      </p:sp>
    </p:spTree>
    <p:extLst>
      <p:ext uri="{BB962C8B-B14F-4D97-AF65-F5344CB8AC3E}">
        <p14:creationId xmlns:p14="http://schemas.microsoft.com/office/powerpoint/2010/main" val="801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logic of programming a game relies upon a game loop</a:t>
            </a:r>
          </a:p>
          <a:p>
            <a:pPr lvl="1"/>
            <a:r>
              <a:rPr lang="en-US" dirty="0" smtClean="0"/>
              <a:t>This loop usually consists of a couple of methods that actually control that play of the game</a:t>
            </a:r>
          </a:p>
          <a:p>
            <a:r>
              <a:rPr lang="en-US" dirty="0" smtClean="0"/>
              <a:t>The key methods are Update() and Draw()</a:t>
            </a:r>
          </a:p>
          <a:p>
            <a:pPr lvl="1"/>
            <a:r>
              <a:rPr lang="en-US" dirty="0" smtClean="0"/>
              <a:t>From the names what do you think goes in these two methods?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6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</a:t>
            </a:r>
            <a:r>
              <a:rPr lang="en-US" dirty="0" err="1" smtClean="0"/>
              <a:t>vs</a:t>
            </a:r>
            <a:r>
              <a:rPr lang="en-US" dirty="0" smtClean="0"/>
              <a:t>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programs wait for user input to perform any actions</a:t>
            </a:r>
          </a:p>
          <a:p>
            <a:pPr lvl="1"/>
            <a:r>
              <a:rPr lang="en-US" dirty="0" smtClean="0"/>
              <a:t>They can be said to register user changes and respond</a:t>
            </a:r>
          </a:p>
          <a:p>
            <a:r>
              <a:rPr lang="en-US" dirty="0" smtClean="0"/>
              <a:t>Games often have to keep running regardless of whether the user is interacting</a:t>
            </a:r>
          </a:p>
          <a:p>
            <a:pPr lvl="1"/>
            <a:r>
              <a:rPr lang="en-US" dirty="0" smtClean="0"/>
              <a:t>This is called polling the input devices for changes</a:t>
            </a:r>
          </a:p>
          <a:p>
            <a:pPr lvl="1"/>
            <a:r>
              <a:rPr lang="en-US" dirty="0" smtClean="0"/>
              <a:t>It is one reason that most games use a game loop to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2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game state is the log of what is currently happening in the game</a:t>
            </a:r>
          </a:p>
          <a:p>
            <a:r>
              <a:rPr lang="en-US" dirty="0" smtClean="0"/>
              <a:t>Games usually have several basic states that correspond to the major play phases</a:t>
            </a:r>
          </a:p>
          <a:p>
            <a:pPr lvl="1"/>
            <a:r>
              <a:rPr lang="en-US" dirty="0" smtClean="0"/>
              <a:t>There can be minor states that address play related states as well</a:t>
            </a:r>
          </a:p>
          <a:p>
            <a:r>
              <a:rPr lang="en-US" dirty="0" smtClean="0"/>
              <a:t>The game state is tracked and changed in Update()</a:t>
            </a:r>
          </a:p>
          <a:p>
            <a:pPr lvl="1"/>
            <a:r>
              <a:rPr lang="en-US" dirty="0" smtClean="0"/>
              <a:t>The impacts and visible outcome are then shown using Draw()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8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38201" y="1600200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Initialize()</a:t>
            </a:r>
            <a:endParaRPr lang="en-US" sz="1400" kern="1200" dirty="0"/>
          </a:p>
        </p:txBody>
      </p:sp>
      <p:sp>
        <p:nvSpPr>
          <p:cNvPr id="8" name="Freeform 7"/>
          <p:cNvSpPr/>
          <p:nvPr/>
        </p:nvSpPr>
        <p:spPr>
          <a:xfrm>
            <a:off x="3429002" y="1600202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err="1" smtClean="0"/>
              <a:t>LoadContent</a:t>
            </a:r>
            <a:r>
              <a:rPr lang="en-US" sz="1400" kern="1200" dirty="0" smtClean="0"/>
              <a:t>()</a:t>
            </a:r>
            <a:endParaRPr lang="en-US" sz="1400" kern="1200" dirty="0"/>
          </a:p>
        </p:txBody>
      </p:sp>
      <p:sp>
        <p:nvSpPr>
          <p:cNvPr id="10" name="Freeform 9"/>
          <p:cNvSpPr/>
          <p:nvPr/>
        </p:nvSpPr>
        <p:spPr>
          <a:xfrm>
            <a:off x="3886203" y="3428995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Update()</a:t>
            </a:r>
            <a:endParaRPr lang="en-US" sz="14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3810000" y="4952991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Draw()</a:t>
            </a:r>
            <a:endParaRPr lang="en-US" sz="14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6553210" y="3429000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516" tIns="100516" rIns="100516" bIns="10051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err="1" smtClean="0"/>
              <a:t>UnloadContent</a:t>
            </a:r>
            <a:r>
              <a:rPr lang="en-US" sz="1400" kern="1200" dirty="0" smtClean="0"/>
              <a:t>()</a:t>
            </a:r>
            <a:endParaRPr lang="en-US" sz="1400" kern="12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343400" y="4395416"/>
            <a:ext cx="0" cy="633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86400" y="38100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24993" y="1981200"/>
            <a:ext cx="11040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172398" y="2566617"/>
            <a:ext cx="380998" cy="862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4395416"/>
            <a:ext cx="0" cy="557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186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Draw() accepts one parameter: </a:t>
            </a:r>
            <a:r>
              <a:rPr lang="en-US" dirty="0" err="1" smtClean="0"/>
              <a:t>gameTime</a:t>
            </a:r>
            <a:endParaRPr lang="en-US" dirty="0" smtClean="0"/>
          </a:p>
          <a:p>
            <a:pPr lvl="1"/>
            <a:r>
              <a:rPr lang="en-US" dirty="0" err="1" smtClean="0"/>
              <a:t>gameTime</a:t>
            </a:r>
            <a:r>
              <a:rPr lang="en-US" dirty="0" smtClean="0"/>
              <a:t> keeps track of how long has passed since the game was started</a:t>
            </a:r>
          </a:p>
          <a:p>
            <a:pPr lvl="1"/>
            <a:r>
              <a:rPr lang="en-US" dirty="0" smtClean="0"/>
              <a:t>This is important because the only other method of timing is based upon the processor speed</a:t>
            </a:r>
          </a:p>
          <a:p>
            <a:r>
              <a:rPr lang="en-US" dirty="0" smtClean="0"/>
              <a:t>Try changing the background color to something other than 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Sprites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XNA will allow you to use several graphics formats for images in your game</a:t>
            </a:r>
          </a:p>
          <a:p>
            <a:pPr lvl="1"/>
            <a:r>
              <a:rPr lang="en-US" dirty="0" smtClean="0"/>
              <a:t>You load them into the content pipeline which then converts them to a format that is usable by the program</a:t>
            </a:r>
          </a:p>
          <a:p>
            <a:r>
              <a:rPr lang="en-US" dirty="0" smtClean="0"/>
              <a:t>Looking at the solution explorer you should be able to add the existing images from the source code to your project</a:t>
            </a:r>
          </a:p>
          <a:p>
            <a:r>
              <a:rPr lang="en-US" dirty="0" smtClean="0"/>
              <a:t>In Game1.cs write </a:t>
            </a:r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Texture2D texture;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urier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Courier" pitchFamily="49" charset="0"/>
              </a:rPr>
              <a:t>exture = </a:t>
            </a:r>
            <a:r>
              <a:rPr lang="en-US" dirty="0" err="1" smtClean="0">
                <a:solidFill>
                  <a:srgbClr val="FF0000"/>
                </a:solidFill>
                <a:latin typeface="Courier" pitchFamily="49" charset="0"/>
              </a:rPr>
              <a:t>Content.Load</a:t>
            </a:r>
            <a:r>
              <a:rPr lang="en-US" dirty="0" smtClean="0">
                <a:solidFill>
                  <a:srgbClr val="FF0000"/>
                </a:solidFill>
                <a:latin typeface="Courier" pitchFamily="49" charset="0"/>
              </a:rPr>
              <a:t>&lt;Texture2D&gt;(@”Images/logo”);</a:t>
            </a:r>
            <a:endParaRPr lang="en-US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088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the Sprite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texture has been loaded into the program</a:t>
            </a:r>
          </a:p>
          <a:p>
            <a:r>
              <a:rPr lang="en-US" dirty="0" smtClean="0"/>
              <a:t>To draw it on the screen type:</a:t>
            </a:r>
          </a:p>
          <a:p>
            <a:pPr marL="457200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spriteBatch.Begin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spriteBatch.Draw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(texture,Vector2.Zero, </a:t>
            </a: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Color.White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urier" pitchFamily="49" charset="0"/>
              </a:rPr>
              <a:t>spriteBatch.End</a:t>
            </a:r>
            <a:r>
              <a:rPr lang="en-US" sz="20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</a:p>
          <a:p>
            <a:r>
              <a:rPr lang="en-US" dirty="0" smtClean="0"/>
              <a:t>If you wanted to center the image you can use:</a:t>
            </a:r>
          </a:p>
          <a:p>
            <a:pPr lvl="1"/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spriteBatch.Draw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(texture, new Vector2(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Window.ClientBounds.Width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 – 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texture.Width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/2), 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Window.ClientBounds.Height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 – (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texture.Height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/2)), </a:t>
            </a:r>
            <a:r>
              <a:rPr lang="en-US" sz="2200" dirty="0" err="1" smtClean="0">
                <a:solidFill>
                  <a:srgbClr val="FF0000"/>
                </a:solidFill>
                <a:latin typeface="Courier" pitchFamily="49" charset="0"/>
              </a:rPr>
              <a:t>Color.White</a:t>
            </a:r>
            <a:r>
              <a:rPr lang="en-US" sz="22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  <a:endParaRPr lang="en-US" sz="22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559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856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Sprites, User Input, and Collision</vt:lpstr>
      <vt:lpstr>Basic XNA Game</vt:lpstr>
      <vt:lpstr>Game Loops</vt:lpstr>
      <vt:lpstr>Registering vs Polling</vt:lpstr>
      <vt:lpstr>Game State</vt:lpstr>
      <vt:lpstr>PowerPoint Presentation</vt:lpstr>
      <vt:lpstr>Game Time</vt:lpstr>
      <vt:lpstr>Adding Sprites</vt:lpstr>
      <vt:lpstr>Drawing the Sprite</vt:lpstr>
      <vt:lpstr>Additional Options</vt:lpstr>
      <vt:lpstr>Layer Depth</vt:lpstr>
      <vt:lpstr>Moving Sprites</vt:lpstr>
      <vt:lpstr>Sprite Sheets</vt:lpstr>
      <vt:lpstr>Sprite Sheets</vt:lpstr>
      <vt:lpstr>Timing Animations</vt:lpstr>
      <vt:lpstr>Timing Animations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Sprites, User Input, and Collision</dc:title>
  <dc:creator>Bridget Blodgett</dc:creator>
  <cp:lastModifiedBy>Bridget Blodgett</cp:lastModifiedBy>
  <cp:revision>9</cp:revision>
  <dcterms:created xsi:type="dcterms:W3CDTF">2014-09-22T17:06:46Z</dcterms:created>
  <dcterms:modified xsi:type="dcterms:W3CDTF">2014-09-29T17:10:30Z</dcterms:modified>
</cp:coreProperties>
</file>