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61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4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3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2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36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4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601E7-0239-416F-BBB8-D06E6C24A020}" type="datetimeFigureOut">
              <a:rPr lang="en-US" smtClean="0"/>
              <a:t>2/20/2013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EC216-BB39-4BE3-B7D6-CB0B5846A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IDIA 618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41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strtolower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ucfirst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lcfirst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ucwords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n-US" dirty="0" smtClean="0"/>
              <a:t>To make searching case </a:t>
            </a:r>
            <a:r>
              <a:rPr lang="en-US" dirty="0" err="1" smtClean="0"/>
              <a:t>insensistive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stristr</a:t>
            </a:r>
            <a:r>
              <a:rPr lang="en-US" dirty="0" smtClean="0"/>
              <a:t>(), </a:t>
            </a:r>
            <a:r>
              <a:rPr lang="en-US" dirty="0" err="1" smtClean="0"/>
              <a:t>stripos</a:t>
            </a:r>
            <a:r>
              <a:rPr lang="en-US" dirty="0" smtClean="0"/>
              <a:t>(), </a:t>
            </a:r>
            <a:r>
              <a:rPr lang="en-US" dirty="0" err="1" smtClean="0"/>
              <a:t>strripos</a:t>
            </a:r>
            <a:r>
              <a:rPr lang="en-US" dirty="0" smtClean="0"/>
              <a:t>(), </a:t>
            </a:r>
            <a:r>
              <a:rPr lang="en-US" dirty="0" err="1" smtClean="0"/>
              <a:t>str_ireplace</a:t>
            </a:r>
            <a:r>
              <a:rPr lang="en-US" dirty="0" smtClean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31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trim() removes white space from the beginning and end of a string</a:t>
            </a:r>
          </a:p>
          <a:p>
            <a:r>
              <a:rPr lang="en-US" dirty="0" err="1"/>
              <a:t>ltrim</a:t>
            </a:r>
            <a:r>
              <a:rPr lang="en-US" dirty="0"/>
              <a:t>() removes white space only from the beginning of a string</a:t>
            </a:r>
          </a:p>
          <a:p>
            <a:r>
              <a:rPr lang="en-US" dirty="0" err="1"/>
              <a:t>rtrim</a:t>
            </a:r>
            <a:r>
              <a:rPr lang="en-US" dirty="0"/>
              <a:t>() removes white space only from the end of a </a:t>
            </a:r>
            <a:r>
              <a:rPr lang="en-US" dirty="0" smtClean="0"/>
              <a:t>string</a:t>
            </a:r>
          </a:p>
          <a:p>
            <a:r>
              <a:rPr lang="en-US" dirty="0" smtClean="0"/>
              <a:t>You can also specify characters to treat as whitespace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00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$milton1 = “1: The mind is its own place, and in it self\n”;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$milton2 = “2: Can make a Heav’n of Hell, a Hell of Heav’n.\n”;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$milton3 = “3: What matter where, if I be still the same,\n”;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“ &lt; pre &gt;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</a:t>
            </a:r>
            <a:r>
              <a:rPr lang="pt-BR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ltrim( $milton1, “0..9: “ );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ltrim( $milton2, “0..9: “ );</a:t>
            </a:r>
          </a:p>
          <a:p>
            <a:pPr marL="0" indent="0">
              <a:buNone/>
            </a:pPr>
            <a:r>
              <a:rPr lang="pt-BR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ltrim( $milton3, “0..9: “ );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“ &lt; /pre &gt; ”;</a:t>
            </a:r>
          </a:p>
        </p:txBody>
      </p:sp>
    </p:spTree>
    <p:extLst>
      <p:ext uri="{BB962C8B-B14F-4D97-AF65-F5344CB8AC3E}">
        <p14:creationId xmlns:p14="http://schemas.microsoft.com/office/powerpoint/2010/main" val="4033706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str_pad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padding, character, STR_PAD_LEFT/RIGHT/BOTH) – adding padding to the string</a:t>
            </a:r>
          </a:p>
          <a:p>
            <a:r>
              <a:rPr lang="en-US" dirty="0" err="1" smtClean="0"/>
              <a:t>wordwrap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 , </a:t>
            </a:r>
            <a:r>
              <a:rPr lang="en-US" dirty="0" err="1" smtClean="0"/>
              <a:t>linelength</a:t>
            </a:r>
            <a:r>
              <a:rPr lang="en-US" dirty="0" smtClean="0"/>
              <a:t>, char to use)</a:t>
            </a:r>
          </a:p>
          <a:p>
            <a:pPr lvl="1"/>
            <a:r>
              <a:rPr lang="en-US" dirty="0" smtClean="0"/>
              <a:t>By default uses the \n but can be set to use things like &lt;</a:t>
            </a:r>
            <a:r>
              <a:rPr lang="en-US" dirty="0" err="1" smtClean="0"/>
              <a:t>br</a:t>
            </a:r>
            <a:r>
              <a:rPr lang="en-US" dirty="0" smtClean="0"/>
              <a:t>/&gt;</a:t>
            </a:r>
          </a:p>
          <a:p>
            <a:r>
              <a:rPr lang="en-US" dirty="0" err="1" smtClean="0"/>
              <a:t>Number_format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# decimal places, replace decimal, replace commas)</a:t>
            </a:r>
          </a:p>
        </p:txBody>
      </p:sp>
    </p:spTree>
    <p:extLst>
      <p:ext uri="{BB962C8B-B14F-4D97-AF65-F5344CB8AC3E}">
        <p14:creationId xmlns:p14="http://schemas.microsoft.com/office/powerpoint/2010/main" val="2227219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these string functions create a box similar to the one we made last week using a loop </a:t>
            </a:r>
          </a:p>
          <a:p>
            <a:r>
              <a:rPr lang="en-US" dirty="0" smtClean="0"/>
              <a:t>Change the text in your strings so the outline of the box is different than the inside </a:t>
            </a:r>
            <a:r>
              <a:rPr lang="en-US" smtClean="0"/>
              <a:t>of the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2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bulk of web data is manipulated or used in some type of string form</a:t>
            </a:r>
          </a:p>
          <a:p>
            <a:r>
              <a:rPr lang="en-US" dirty="0" smtClean="0"/>
              <a:t>In order to handle this PHP has significant functionality built in to deal with strings</a:t>
            </a:r>
          </a:p>
          <a:p>
            <a:pPr lvl="1"/>
            <a:r>
              <a:rPr lang="en-US" dirty="0" smtClean="0"/>
              <a:t>Nearly 100 that focus exclusively on strings</a:t>
            </a:r>
          </a:p>
          <a:p>
            <a:r>
              <a:rPr lang="en-US" dirty="0" smtClean="0"/>
              <a:t>Some popular functions include:</a:t>
            </a:r>
          </a:p>
          <a:p>
            <a:pPr lvl="1"/>
            <a:r>
              <a:rPr lang="en-US" dirty="0" smtClean="0"/>
              <a:t>Searching for text, replacing pieces of text, (re)formatting text, encoding/decoding, and regular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76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check to make sure you are using the appropriate types of quotation marks (‘’ or “”)</a:t>
            </a:r>
          </a:p>
          <a:p>
            <a:pPr lvl="1"/>
            <a:r>
              <a:rPr lang="en-US" dirty="0" smtClean="0"/>
              <a:t>‘’ will reproduce the string exactly as it is typed</a:t>
            </a:r>
          </a:p>
          <a:p>
            <a:pPr lvl="1"/>
            <a:r>
              <a:rPr lang="en-US" dirty="0" smtClean="0"/>
              <a:t>“” will try to interpret the string and use additional features where appropriate:</a:t>
            </a:r>
          </a:p>
          <a:p>
            <a:pPr lvl="2"/>
            <a:r>
              <a:rPr lang="en-US" dirty="0" smtClean="0"/>
              <a:t>Any variable names in the string will be replaced with that variables value</a:t>
            </a:r>
          </a:p>
          <a:p>
            <a:pPr lvl="2"/>
            <a:r>
              <a:rPr lang="en-US" dirty="0" smtClean="0"/>
              <a:t>Special characters can be included through the use of an escape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09600" y="1600200"/>
            <a:ext cx="7903622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93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trying to substitute the contents of a variable in a string it can be a bit complicated</a:t>
            </a:r>
          </a:p>
          <a:p>
            <a:pPr lvl="1"/>
            <a:r>
              <a:rPr lang="en-US" dirty="0" smtClean="0"/>
              <a:t>For example: </a:t>
            </a:r>
          </a:p>
          <a:p>
            <a:pPr marL="457200" lvl="1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favoriteAnimal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“cat”;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echo “My favorite animals are $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favoriteAnimals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”;</a:t>
            </a:r>
          </a:p>
          <a:p>
            <a:r>
              <a:rPr lang="en-US" dirty="0" smtClean="0"/>
              <a:t>There are a couple different ways to solve this problem 1) using {} to offset the variable or 2) interweave “” and </a:t>
            </a:r>
            <a:r>
              <a:rPr lang="en-US" dirty="0" err="1" smtClean="0"/>
              <a:t>php</a:t>
            </a:r>
            <a:r>
              <a:rPr lang="en-US" dirty="0" smtClean="0"/>
              <a:t> using the </a:t>
            </a:r>
            <a:r>
              <a:rPr lang="en-US" dirty="0" err="1" smtClean="0"/>
              <a:t>concatenator</a:t>
            </a:r>
            <a:endParaRPr lang="en-US" dirty="0" smtClean="0"/>
          </a:p>
          <a:p>
            <a:pPr marL="457200" lvl="1" indent="0">
              <a:buNone/>
            </a:pPr>
            <a:endParaRPr lang="en-US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77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HEREDOC &amp; NOWDOC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&lt; &lt; &lt; DELIMITER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(insert string here)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DELIMITER;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&lt; &lt; &lt; ’DELIMITER’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(insert string here)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DELIMITER;</a:t>
            </a:r>
          </a:p>
        </p:txBody>
      </p:sp>
    </p:spTree>
    <p:extLst>
      <p:ext uri="{BB962C8B-B14F-4D97-AF65-F5344CB8AC3E}">
        <p14:creationId xmlns:p14="http://schemas.microsoft.com/office/powerpoint/2010/main" val="216949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find a string’s length: </a:t>
            </a:r>
            <a:r>
              <a:rPr lang="en-US" dirty="0" err="1" smtClean="0"/>
              <a:t>strlen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Useful to: </a:t>
            </a:r>
            <a:r>
              <a:rPr lang="en-US" dirty="0"/>
              <a:t>loop through all the characters in a </a:t>
            </a:r>
            <a:r>
              <a:rPr lang="en-US" dirty="0" smtClean="0"/>
              <a:t>string </a:t>
            </a:r>
            <a:r>
              <a:rPr lang="en-US" dirty="0"/>
              <a:t>or </a:t>
            </a:r>
            <a:r>
              <a:rPr lang="en-US" dirty="0" smtClean="0"/>
              <a:t>validate </a:t>
            </a:r>
            <a:r>
              <a:rPr lang="en-US" dirty="0"/>
              <a:t>a string to make sure it ’ s the correct </a:t>
            </a:r>
            <a:r>
              <a:rPr lang="en-US" dirty="0" smtClean="0"/>
              <a:t>length</a:t>
            </a:r>
          </a:p>
          <a:p>
            <a:r>
              <a:rPr lang="en-US" dirty="0" smtClean="0"/>
              <a:t>Strings are indexed similar to arrays</a:t>
            </a:r>
          </a:p>
          <a:p>
            <a:pPr lvl="1"/>
            <a:r>
              <a:rPr lang="en-US" dirty="0" smtClean="0"/>
              <a:t>So you can use $</a:t>
            </a:r>
            <a:r>
              <a:rPr lang="en-US" dirty="0" err="1" smtClean="0"/>
              <a:t>var</a:t>
            </a:r>
            <a:r>
              <a:rPr lang="en-US" dirty="0" smtClean="0"/>
              <a:t>[0] to add or determine the placement of a character in a string</a:t>
            </a:r>
          </a:p>
          <a:p>
            <a:r>
              <a:rPr lang="en-US" dirty="0" err="1" smtClean="0"/>
              <a:t>Substr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start, end)</a:t>
            </a:r>
          </a:p>
          <a:p>
            <a:pPr lvl="1"/>
            <a:r>
              <a:rPr lang="en-US" dirty="0" smtClean="0"/>
              <a:t>Negative numbers count backwards from the end</a:t>
            </a:r>
          </a:p>
          <a:p>
            <a:pPr lvl="1"/>
            <a:r>
              <a:rPr lang="en-US" dirty="0" err="1" smtClean="0"/>
              <a:t>Substr_replace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) lets you actually replace characters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strstr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”, true) – is the text in the string? The true shows the text to the start of found text</a:t>
            </a:r>
          </a:p>
          <a:p>
            <a:r>
              <a:rPr lang="en-US" dirty="0" err="1" smtClean="0"/>
              <a:t>strpos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”) / </a:t>
            </a:r>
            <a:r>
              <a:rPr lang="en-US" dirty="0" err="1" smtClean="0"/>
              <a:t>strrpos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”) – index position of first and last occurrence of the text</a:t>
            </a:r>
          </a:p>
          <a:p>
            <a:r>
              <a:rPr lang="en-US" dirty="0" err="1" smtClean="0"/>
              <a:t>substr_count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”) – how many times does it occur?</a:t>
            </a:r>
          </a:p>
          <a:p>
            <a:r>
              <a:rPr lang="en-US" dirty="0" err="1" smtClean="0"/>
              <a:t>strbrk</a:t>
            </a:r>
            <a:r>
              <a:rPr lang="en-US" dirty="0" smtClean="0"/>
              <a:t> 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”, </a:t>
            </a:r>
            <a:r>
              <a:rPr lang="en-US" dirty="0" err="1" smtClean="0"/>
              <a:t>startat</a:t>
            </a:r>
            <a:r>
              <a:rPr lang="en-US" dirty="0" smtClean="0"/>
              <a:t>) </a:t>
            </a:r>
            <a:r>
              <a:rPr lang="en-US" dirty="0" smtClean="0"/>
              <a:t>– find any of a list of characters and displays the rest of the string from the first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8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str_replace</a:t>
            </a:r>
            <a:r>
              <a:rPr lang="en-US" dirty="0" smtClean="0"/>
              <a:t>(“str1”, “str2”, $</a:t>
            </a:r>
            <a:r>
              <a:rPr lang="en-US" dirty="0" err="1" smtClean="0"/>
              <a:t>var</a:t>
            </a:r>
            <a:r>
              <a:rPr lang="en-US" dirty="0" smtClean="0"/>
              <a:t>, $</a:t>
            </a:r>
            <a:r>
              <a:rPr lang="en-US" dirty="0" err="1" smtClean="0"/>
              <a:t>num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substr_replace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“</a:t>
            </a:r>
            <a:r>
              <a:rPr lang="en-US" dirty="0" err="1" smtClean="0"/>
              <a:t>str</a:t>
            </a:r>
            <a:r>
              <a:rPr lang="en-US" dirty="0" smtClean="0"/>
              <a:t>”, position, </a:t>
            </a:r>
            <a:r>
              <a:rPr lang="en-US" dirty="0" err="1" smtClean="0"/>
              <a:t>num</a:t>
            </a:r>
            <a:r>
              <a:rPr lang="en-US" dirty="0" smtClean="0"/>
              <a:t> to replace) – replaces the remainder of the text with the string and provides a new copy of the string (or up to the </a:t>
            </a:r>
            <a:r>
              <a:rPr lang="en-US" dirty="0" err="1" smtClean="0"/>
              <a:t>num</a:t>
            </a:r>
            <a:r>
              <a:rPr lang="en-US" dirty="0" smtClean="0"/>
              <a:t> you specify)</a:t>
            </a:r>
          </a:p>
          <a:p>
            <a:pPr lvl="1"/>
            <a:r>
              <a:rPr lang="en-US" dirty="0" smtClean="0"/>
              <a:t>Negative numbers replace from the end of the string and a 0 simply inserts the new text</a:t>
            </a:r>
          </a:p>
          <a:p>
            <a:r>
              <a:rPr lang="en-US" dirty="0" err="1" smtClean="0"/>
              <a:t>strtr</a:t>
            </a:r>
            <a:r>
              <a:rPr lang="en-US" dirty="0" smtClean="0"/>
              <a:t>($</a:t>
            </a:r>
            <a:r>
              <a:rPr lang="en-US" dirty="0" err="1" smtClean="0"/>
              <a:t>var</a:t>
            </a:r>
            <a:r>
              <a:rPr lang="en-US" dirty="0" smtClean="0"/>
              <a:t>, what to replace, replacement)</a:t>
            </a:r>
          </a:p>
          <a:p>
            <a:pPr lvl="1"/>
            <a:r>
              <a:rPr lang="en-US" dirty="0" smtClean="0"/>
              <a:t>Great for cleaning inputs (replacing “ “ with %20)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26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796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Strings</vt:lpstr>
      <vt:lpstr>Strings on the Web</vt:lpstr>
      <vt:lpstr>Quotes</vt:lpstr>
      <vt:lpstr>PowerPoint Presentation</vt:lpstr>
      <vt:lpstr>Implementing Variables</vt:lpstr>
      <vt:lpstr>HEREDOC &amp; NOWDOC</vt:lpstr>
      <vt:lpstr>String Functions</vt:lpstr>
      <vt:lpstr>Searching Strings</vt:lpstr>
      <vt:lpstr>Replacing Text</vt:lpstr>
      <vt:lpstr>Changing Case</vt:lpstr>
      <vt:lpstr>Trimming Strings</vt:lpstr>
      <vt:lpstr>PowerPoint Presentation</vt:lpstr>
      <vt:lpstr>Shaping Strings</vt:lpstr>
      <vt:lpstr>Exercise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Bridget Blodgett</dc:creator>
  <cp:lastModifiedBy>Bridget Blodgett</cp:lastModifiedBy>
  <cp:revision>9</cp:revision>
  <dcterms:created xsi:type="dcterms:W3CDTF">2013-02-20T20:23:46Z</dcterms:created>
  <dcterms:modified xsi:type="dcterms:W3CDTF">2013-02-21T00:44:38Z</dcterms:modified>
</cp:coreProperties>
</file>