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5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4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2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9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9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9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9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2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1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7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59DAA-DBB7-4B28-A803-0E919C7F5A5B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CF33-7276-4C81-999D-89DA4A0A1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4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o9.com/why-the-turing-test-is-bullshit-15880514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 &amp; 2D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55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461963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spriteList.Add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AutomatedSprite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Game.Content.Load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&lt;Texture2D&gt;(@”images\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skullball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”), position, new Point(75,75), 10, new 	Point(0,0), new Point (6,8), speed, 	“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skullcollision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//this closes the method!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64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Irrelevant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now if a sprite passes outside the boundary they just keep going</a:t>
            </a:r>
          </a:p>
          <a:p>
            <a:r>
              <a:rPr lang="en-US" dirty="0" smtClean="0"/>
              <a:t>This means that the game will get slower the longer it’s played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There are a number of different solutions to this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7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Rectangles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Just like for collisions we can use a rectangle to determine when an object goes outside the window bounds</a:t>
            </a:r>
          </a:p>
          <a:p>
            <a:r>
              <a:rPr lang="en-US" dirty="0" smtClean="0"/>
              <a:t>In the sprite class add the following method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IsOutOfBounds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(Rectangle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clientRect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position.X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-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position.X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clientRect.Width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position.Y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-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position.Y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clientRect.Height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914400" lvl="2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pPr marL="457200" lvl="1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endParaRPr lang="en-US" sz="26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false;</a:t>
            </a:r>
            <a:endParaRPr lang="en-US" sz="26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Now you need to fix update to check the sprites each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9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spriteList.Count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 s =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spriteList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s.Update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Game.Window.ClientBounds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61963" indent="-461963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if   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s.collisionRect.Intersects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player.collisionRect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 </a:t>
            </a:r>
          </a:p>
          <a:p>
            <a:pPr marL="461963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203325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spriteList.RemoveAt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203325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17525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573088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s.IsOutOfBounds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Game.Window.ClientBounds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marL="1203325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spriteList.RemoveAt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203325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573088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7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 Aware Sprites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our enemies are still pretty basic and don’t really react to the player</a:t>
            </a:r>
          </a:p>
          <a:p>
            <a:r>
              <a:rPr lang="en-US" dirty="0" smtClean="0"/>
              <a:t>Using a simple algorithm that determines the player’s position and moves the sprites accordingly you can make two new types of enemies: chasers and evaders</a:t>
            </a:r>
          </a:p>
          <a:p>
            <a:r>
              <a:rPr lang="en-US" dirty="0" smtClean="0"/>
              <a:t>Both of these require making a small modification to the Sprite base class to accept the player’s location </a:t>
            </a:r>
          </a:p>
        </p:txBody>
      </p:sp>
    </p:spTree>
    <p:extLst>
      <p:ext uri="{BB962C8B-B14F-4D97-AF65-F5344CB8AC3E}">
        <p14:creationId xmlns:p14="http://schemas.microsoft.com/office/powerpoint/2010/main" val="29220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Why the Turing Test is BS</a:t>
            </a:r>
            <a:endParaRPr lang="en-US" dirty="0" smtClean="0"/>
          </a:p>
          <a:p>
            <a:r>
              <a:rPr lang="en-US" dirty="0" smtClean="0"/>
              <a:t>What is the goal of including AI in games?</a:t>
            </a:r>
          </a:p>
          <a:p>
            <a:r>
              <a:rPr lang="en-US" dirty="0" smtClean="0"/>
              <a:t>Although genuine AI would be nice we need to start small</a:t>
            </a:r>
          </a:p>
          <a:p>
            <a:r>
              <a:rPr lang="en-US" dirty="0" smtClean="0"/>
              <a:t>Making sprites appear randomly is a good first step towards a more natural AI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0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XNA has a built in Random number function</a:t>
            </a:r>
          </a:p>
          <a:p>
            <a:pPr lvl="1"/>
            <a:r>
              <a:rPr lang="en-US" dirty="0" smtClean="0"/>
              <a:t>It isn’t great but it works for what we need to do</a:t>
            </a:r>
          </a:p>
          <a:p>
            <a:r>
              <a:rPr lang="en-US" dirty="0" smtClean="0"/>
              <a:t>It is a good idea to create a single random variable and then call it for all your randomization needs</a:t>
            </a:r>
          </a:p>
          <a:p>
            <a:r>
              <a:rPr lang="en-US" dirty="0" smtClean="0"/>
              <a:t>If you make multiple variables and call them too quickly you could end up making numbers off the same seed</a:t>
            </a:r>
          </a:p>
          <a:p>
            <a:pPr lvl="1"/>
            <a:r>
              <a:rPr lang="en-US" dirty="0" smtClean="0"/>
              <a:t>This defeats the purpose of randomness</a:t>
            </a:r>
          </a:p>
        </p:txBody>
      </p:sp>
    </p:spTree>
    <p:extLst>
      <p:ext uri="{BB962C8B-B14F-4D97-AF65-F5344CB8AC3E}">
        <p14:creationId xmlns:p14="http://schemas.microsoft.com/office/powerpoint/2010/main" val="321140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first step is to create some placeholder variables to hold your randomly generated number and initialize it in your game1 class constructor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Random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{get; private set;}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r>
              <a:rPr lang="en-US" dirty="0" smtClean="0"/>
              <a:t>We also need some class variables to define the frequency of enemy spawns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enemySpawnMinMilliseconds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1000;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enemySpawnMaxmillisends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2000;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enemyMinSpeed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enemyMaxSpeed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6;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7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SpriteManager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Remove the code that makes the stationary sprites from </a:t>
            </a:r>
            <a:r>
              <a:rPr lang="en-US" dirty="0" err="1" smtClean="0"/>
              <a:t>LoadContent</a:t>
            </a:r>
            <a:endParaRPr lang="en-US" dirty="0" smtClean="0"/>
          </a:p>
          <a:p>
            <a:r>
              <a:rPr lang="en-US" dirty="0" smtClean="0"/>
              <a:t>The method should only have the player variable now</a:t>
            </a:r>
          </a:p>
          <a:p>
            <a:r>
              <a:rPr lang="en-US" dirty="0" smtClean="0"/>
              <a:t>Make a class variable called: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nextSpawnTime</a:t>
            </a:r>
            <a:r>
              <a:rPr lang="en-US" dirty="0" smtClean="0"/>
              <a:t> =  0; </a:t>
            </a:r>
          </a:p>
          <a:p>
            <a:r>
              <a:rPr lang="en-US" dirty="0" smtClean="0"/>
              <a:t>Make a new method in </a:t>
            </a:r>
            <a:r>
              <a:rPr lang="en-US" dirty="0" err="1" smtClean="0"/>
              <a:t>SpriteManager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ResetSpawnTime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914400" lvl="2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nextSpawnTime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((Game1)Game).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rnd.Next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1371600" lvl="3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enemySpawnMinMilliseconds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enemySpawnMaxMilliseconds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2844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ResetSpawnTimer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call your new method in Initialize()</a:t>
            </a:r>
          </a:p>
          <a:p>
            <a:r>
              <a:rPr lang="en-US" dirty="0" smtClean="0"/>
              <a:t>This will set up the </a:t>
            </a:r>
            <a:r>
              <a:rPr lang="en-US" dirty="0" err="1" smtClean="0"/>
              <a:t>spawner</a:t>
            </a:r>
            <a:r>
              <a:rPr lang="en-US" dirty="0" smtClean="0"/>
              <a:t> but adding code to the Update method will get it running</a:t>
            </a:r>
          </a:p>
          <a:p>
            <a:pPr marL="0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nextSpawnTime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-=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gameTime.ElapsedGameTime.Milliseconds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nextSpawnTime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0) {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SpawnEnemy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ResetSpawnTime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Right now this makes a call to a function that doesn’t exist but that will be added next</a:t>
            </a:r>
          </a:p>
        </p:txBody>
      </p:sp>
    </p:spTree>
    <p:extLst>
      <p:ext uri="{BB962C8B-B14F-4D97-AF65-F5344CB8AC3E}">
        <p14:creationId xmlns:p14="http://schemas.microsoft.com/office/powerpoint/2010/main" val="160498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Spawn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several things that need to be done: </a:t>
            </a:r>
          </a:p>
          <a:p>
            <a:pPr lvl="1"/>
            <a:r>
              <a:rPr lang="en-US" dirty="0" smtClean="0"/>
              <a:t>The enemy needs a starting position, starting speed, added to the </a:t>
            </a:r>
            <a:r>
              <a:rPr lang="en-US" dirty="0" err="1" smtClean="0"/>
              <a:t>spriteList</a:t>
            </a:r>
            <a:endParaRPr lang="en-US" dirty="0" smtClean="0"/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SpawnEnemy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Vector2 speed = Vector2.Zero;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Vector2 position = Vector2.Zero;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Point(75,75);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After declaring these variables you need to write code to set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7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 (((Game1)Game).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(4)){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 0: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 = new Vector2(-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(0,Game.GraphicsDevice.PresentationParameters.BackBufferHeight –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914400" lvl="2" indent="0">
              <a:buNone/>
            </a:pP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speed = new Vector2(((Game1)Game).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(Next(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enemyMinSpeed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enemyMaxSpeed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 0);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 1: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 = new Vector2(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Game.GraphicsDevice.PresentationParameters.BackBufferWidth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(0,Game.GraphicsDevice.PresentationParameters.BackBufferHeight –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speed = new Vector2(-((Game1)Game).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(Next(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enemyMinSpeed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enemyMaxSpeed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 0);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90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574516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 2: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 = new Vector2(((Game1)Game).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(0,Game.GraphicsDevice.PresentationParameters.BackBufferWidth –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Game.GraphicsDevice.PresentationParameters.BackBufferHeight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speed = new Vector2(0, -((Game1)Game).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(Next(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enemyMinSpeed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enemyMaxSpeed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 3: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 = new Vector2(((Game1)Game).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(0,Game.GraphicsDevice.PresentationParameters.BackBufferWidth –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 -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speed = new Vector2(0,((Game1)Game).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(Next(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enemyMinSpeed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enemyMaxSpeed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11125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030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731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AI &amp; 2D Development</vt:lpstr>
      <vt:lpstr>Artificial Intelligence</vt:lpstr>
      <vt:lpstr>Random</vt:lpstr>
      <vt:lpstr>Making Random Variables</vt:lpstr>
      <vt:lpstr>Using SpriteManager</vt:lpstr>
      <vt:lpstr>ResetSpawnTimer()</vt:lpstr>
      <vt:lpstr>Spawn Enemy</vt:lpstr>
      <vt:lpstr>PowerPoint Presentation</vt:lpstr>
      <vt:lpstr>PowerPoint Presentation</vt:lpstr>
      <vt:lpstr>PowerPoint Presentation</vt:lpstr>
      <vt:lpstr>Irrelevant Objects</vt:lpstr>
      <vt:lpstr>Boundary Rectangles</vt:lpstr>
      <vt:lpstr>PowerPoint Presentation</vt:lpstr>
      <vt:lpstr>Player Aware Sprites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&amp; 2D Development</dc:title>
  <dc:creator>Bridget Blodgett</dc:creator>
  <cp:lastModifiedBy>Bridget Blodgett</cp:lastModifiedBy>
  <cp:revision>8</cp:revision>
  <dcterms:created xsi:type="dcterms:W3CDTF">2014-10-20T16:31:04Z</dcterms:created>
  <dcterms:modified xsi:type="dcterms:W3CDTF">2014-10-20T17:55:19Z</dcterms:modified>
</cp:coreProperties>
</file>