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58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7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0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9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6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1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3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2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5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9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A01F-77E2-4090-BC03-265291ACA457}" type="datetimeFigureOut">
              <a:rPr lang="en-US" smtClean="0"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9C292-B54A-4E83-86D4-700D9876C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5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618.185</a:t>
            </a:r>
          </a:p>
          <a:p>
            <a:r>
              <a:rPr lang="en-US" dirty="0" smtClean="0"/>
              <a:t>Spring 2012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69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Multidimensional arrays are arrays that contain other arrays within each box</a:t>
            </a:r>
          </a:p>
          <a:p>
            <a:pPr lvl="1"/>
            <a:r>
              <a:rPr lang="en-US" dirty="0" smtClean="0"/>
              <a:t>Design and logic limitations usually means that arrays are nested no more than 3 deep</a:t>
            </a:r>
          </a:p>
          <a:p>
            <a:r>
              <a:rPr lang="en-US" dirty="0" smtClean="0"/>
              <a:t>It can be useful to classify data into related categories</a:t>
            </a:r>
          </a:p>
          <a:p>
            <a:pPr lvl="1"/>
            <a:r>
              <a:rPr lang="en-US" dirty="0" smtClean="0"/>
              <a:t>Example 6-10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…as loops may also be nested to allow the different levels of the array to be accessed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0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Array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is_array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checks to make sure the selected variable is an array</a:t>
            </a:r>
          </a:p>
          <a:p>
            <a:r>
              <a:rPr lang="en-US" sz="2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ount() </a:t>
            </a:r>
            <a:r>
              <a:rPr lang="en-US" dirty="0" smtClean="0"/>
              <a:t>counts all the elements of the top level array. 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count($array,1) </a:t>
            </a:r>
            <a:r>
              <a:rPr lang="en-US" dirty="0" smtClean="0"/>
              <a:t>would also include all sub-arrays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reset() </a:t>
            </a:r>
            <a:r>
              <a:rPr lang="en-US" dirty="0" smtClean="0"/>
              <a:t>moves the pointer of the current </a:t>
            </a:r>
            <a:r>
              <a:rPr lang="en-US" dirty="0" err="1" smtClean="0"/>
              <a:t>foreach</a:t>
            </a:r>
            <a:r>
              <a:rPr lang="en-US" dirty="0" smtClean="0"/>
              <a:t> loop or each() function back to the first item of the array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end() </a:t>
            </a:r>
            <a:r>
              <a:rPr lang="en-US" dirty="0" smtClean="0"/>
              <a:t>moves the pointer of the current </a:t>
            </a:r>
            <a:r>
              <a:rPr lang="en-US" dirty="0" err="1" smtClean="0"/>
              <a:t>foreach</a:t>
            </a:r>
            <a:r>
              <a:rPr lang="en-US" dirty="0" smtClean="0"/>
              <a:t> loop of each() function to the last item of the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3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ort() </a:t>
            </a:r>
            <a:r>
              <a:rPr lang="en-US" dirty="0" smtClean="0">
                <a:latin typeface="+mn-lt"/>
                <a:cs typeface="Courier New" pitchFamily="49" charset="0"/>
              </a:rPr>
              <a:t>&amp;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shuffle()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sort() </a:t>
            </a:r>
            <a:r>
              <a:rPr lang="en-US" dirty="0" smtClean="0"/>
              <a:t>allows you to sort the items within the array according to their type</a:t>
            </a:r>
          </a:p>
          <a:p>
            <a:pPr lvl="1"/>
            <a:r>
              <a:rPr lang="en-US" dirty="0" smtClean="0"/>
              <a:t>Numeric values are sorted lowest to highest</a:t>
            </a:r>
          </a:p>
          <a:p>
            <a:pPr lvl="1"/>
            <a:r>
              <a:rPr lang="en-US" dirty="0" smtClean="0"/>
              <a:t>Alphabetic values are sorted a-&gt;z on the first letter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shuffle() </a:t>
            </a:r>
            <a:r>
              <a:rPr lang="en-US" dirty="0" smtClean="0"/>
              <a:t>puts the elements of an array in a random order</a:t>
            </a:r>
          </a:p>
          <a:p>
            <a:r>
              <a:rPr lang="en-US" dirty="0" smtClean="0"/>
              <a:t>Both functions </a:t>
            </a:r>
            <a:r>
              <a:rPr lang="en-US" b="1" dirty="0" smtClean="0"/>
              <a:t>act directly upon the array</a:t>
            </a:r>
            <a:r>
              <a:rPr lang="en-US" dirty="0" smtClean="0"/>
              <a:t>, changing the order or its values permanently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26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explode() </a:t>
            </a:r>
            <a:r>
              <a:rPr lang="en-US" dirty="0" smtClean="0"/>
              <a:t>&amp; </a:t>
            </a:r>
            <a:r>
              <a:rPr lang="en-US" sz="3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3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ompact()</a:t>
            </a:r>
            <a:endParaRPr lang="en-US" sz="36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explode() </a:t>
            </a:r>
            <a:r>
              <a:rPr lang="en-US" dirty="0" smtClean="0"/>
              <a:t>takes a string with a common separator and puts each word into one index of an array</a:t>
            </a:r>
          </a:p>
          <a:p>
            <a:pPr lvl="1"/>
            <a:r>
              <a:rPr lang="en-US" dirty="0" smtClean="0"/>
              <a:t>Example 6-12</a:t>
            </a:r>
          </a:p>
          <a:p>
            <a:r>
              <a:rPr lang="en-US" sz="2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ompact() </a:t>
            </a:r>
            <a:r>
              <a:rPr lang="en-US" dirty="0" smtClean="0"/>
              <a:t>takes several variables and assigns them and their values to an array</a:t>
            </a:r>
          </a:p>
          <a:p>
            <a:pPr lvl="1"/>
            <a:r>
              <a:rPr lang="en-US" dirty="0" smtClean="0"/>
              <a:t>Compact requires an array of variable names so use 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‘’</a:t>
            </a:r>
            <a:r>
              <a:rPr lang="en-US" dirty="0" smtClean="0"/>
              <a:t> instead of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</a:p>
          <a:p>
            <a:r>
              <a:rPr lang="en-US" sz="2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ompact() </a:t>
            </a:r>
            <a:r>
              <a:rPr lang="en-US" dirty="0" smtClean="0"/>
              <a:t>and </a:t>
            </a:r>
            <a:r>
              <a:rPr lang="en-US" sz="2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explode() </a:t>
            </a:r>
            <a:r>
              <a:rPr lang="en-US" dirty="0" smtClean="0"/>
              <a:t>can be used together to extract all the words in several strings and assign it all to an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8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extract()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xtract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takes the key/value pairs from an array and turns them into variables</a:t>
            </a:r>
          </a:p>
          <a:p>
            <a:pPr lvl="1"/>
            <a:r>
              <a:rPr lang="en-US" dirty="0"/>
              <a:t>Very useful for taking information from the $_GET and $_POST variables</a:t>
            </a:r>
          </a:p>
          <a:p>
            <a:r>
              <a:rPr lang="en-US" dirty="0" smtClean="0"/>
              <a:t>If the array key is the same as an existing variable it will overwrite the existing variable!</a:t>
            </a:r>
          </a:p>
          <a:p>
            <a:r>
              <a:rPr lang="en-US" dirty="0" smtClean="0"/>
              <a:t>Additional parameters help avoid this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extract($_GET, EXTR_PREFIX_ALL, '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fromget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0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0"/>
            <a:ext cx="449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Method of storing larger amounts of information that is related in some way</a:t>
            </a:r>
          </a:p>
          <a:p>
            <a:r>
              <a:rPr lang="en-US" dirty="0" smtClean="0"/>
              <a:t>e.g. The names of your intramural team 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9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team = array('Bill', 'Joe', 'Mike', 'Chris', 'Jim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');</a:t>
            </a:r>
          </a:p>
          <a:p>
            <a:r>
              <a:rPr lang="en-US" dirty="0"/>
              <a:t>Arrays begin counting at 0 and go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1FFB1-C0A8-4EFF-A12E-4DA4E464C0AF}" type="slidenum">
              <a:rPr lang="en-US" smtClean="0"/>
              <a:t>2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3511550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79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Metaphors For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Matchboxes Taped Together</a:t>
            </a:r>
          </a:p>
          <a:p>
            <a:r>
              <a:rPr lang="en-US" dirty="0" smtClean="0"/>
              <a:t>Books inside a cardboard box</a:t>
            </a:r>
          </a:p>
          <a:p>
            <a:r>
              <a:rPr lang="en-US" dirty="0" smtClean="0"/>
              <a:t>Shelves of boxes inside a warehouse at Amazon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</a:t>
            </a:r>
            <a:r>
              <a:rPr lang="en-US" dirty="0" err="1" smtClean="0"/>
              <a:t>til</a:t>
            </a:r>
            <a:r>
              <a:rPr lang="en-US" dirty="0" smtClean="0"/>
              <a:t> now we’ve only dealt with numerically indexed arrays</a:t>
            </a:r>
          </a:p>
          <a:p>
            <a:pPr lvl="1"/>
            <a:r>
              <a:rPr lang="en-US" dirty="0" smtClean="0"/>
              <a:t>These arrays receive a index number which is associated with a particular piece of content within the array</a:t>
            </a:r>
            <a:endParaRPr lang="en-US" sz="2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Associative arrays allow the index to be a keyword instead of a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9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creating a numeric array the index number associated with values of each “box” can be defined automatically or explicitly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$paper[] = “Copier”</a:t>
            </a:r>
            <a:r>
              <a:rPr lang="en-US" dirty="0" smtClean="0"/>
              <a:t> is an automatically indexed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$paper[4] = “Photo” </a:t>
            </a:r>
            <a:r>
              <a:rPr lang="en-US" dirty="0" smtClean="0"/>
              <a:t>is explicitly indexed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print_r</a:t>
            </a:r>
            <a:r>
              <a:rPr lang="en-US" dirty="0" smtClean="0"/>
              <a:t>() function will allow you to print the contents of the array (including both the index and the value)</a:t>
            </a:r>
          </a:p>
          <a:p>
            <a:pPr lvl="1"/>
            <a:r>
              <a:rPr lang="en-US" dirty="0" smtClean="0"/>
              <a:t>Alternatively a for loop may be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1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Associative arrays use keywords as index items, making it easier to adjust or remember the location of information in the array</a:t>
            </a:r>
          </a:p>
          <a:p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$paper['copier'] = "Copier &amp; Multipurpose"; $paper['inkjet'] = "Inkjet Printer"; $paper['laser'] = "Laser Printer"; $paper['photo'] = "Photographic Paper";</a:t>
            </a: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This allows each “box” of the array to convey useful information to the programmer or anyone else looking at the PHP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4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Instead of assigning each value of an array individually, it is often faster to employ the array() function to simply create an array out of a series of values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$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array("Copier", "Inkjet", "Laser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Photo");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echo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"p1 element: " . $p1[2] . "&lt;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&gt;";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p2 = array('copier' =&gt; "Copier &amp; Multipurpose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", 	'inkjet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 =&gt; "Inkjet Printer", 'laser' =&gt; "Laser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Printer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", 'photo' =&gt; "Photographic Paper");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echo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"p2 element: " . $p2['inkjet'] . "&lt;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&gt;";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?&gt;</a:t>
            </a: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28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 smtClean="0"/>
              <a:t>an array variable of weather conditions with the following values: rain, sunshine, clouds, hail, sleet, snow, wind. Using the array variable for all the weather conditions, echo the following statement to the browser: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“We've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seen all kinds of weather this month. At the beginning of the month, we had snow and wind. Then came sunshine with a few clouds and some rain. At least we didn't get any hail or sleet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.”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4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oreach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…as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loop is only for use with arrays</a:t>
            </a:r>
          </a:p>
          <a:p>
            <a:r>
              <a:rPr lang="en-US" dirty="0" smtClean="0"/>
              <a:t>It allows you to go through each box in an array and do something to the value of that box</a:t>
            </a:r>
          </a:p>
          <a:p>
            <a:pPr lvl="1"/>
            <a:r>
              <a:rPr lang="en-US" dirty="0" smtClean="0"/>
              <a:t>This will continue until the last box is reached before automatically exiting</a:t>
            </a:r>
          </a:p>
          <a:p>
            <a:pPr lvl="1"/>
            <a:r>
              <a:rPr lang="en-US" dirty="0" smtClean="0"/>
              <a:t>Examples 6-6 &amp; 6-7</a:t>
            </a:r>
          </a:p>
          <a:p>
            <a:r>
              <a:rPr lang="en-US" dirty="0" smtClean="0"/>
              <a:t>An alternative is to use the list() and each() functions</a:t>
            </a:r>
          </a:p>
          <a:p>
            <a:pPr lvl="1"/>
            <a:r>
              <a:rPr lang="en-US" dirty="0" smtClean="0"/>
              <a:t>Example 6-8</a:t>
            </a:r>
          </a:p>
          <a:p>
            <a:pPr lvl="1"/>
            <a:r>
              <a:rPr lang="en-US" dirty="0" smtClean="0"/>
              <a:t>Allows you to use a different looping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857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Arrays</vt:lpstr>
      <vt:lpstr>Arrays</vt:lpstr>
      <vt:lpstr>Metaphors For Arrays</vt:lpstr>
      <vt:lpstr>Types of Arrays</vt:lpstr>
      <vt:lpstr>Numeric Arrays</vt:lpstr>
      <vt:lpstr>Associative Arrays</vt:lpstr>
      <vt:lpstr>array Keyword</vt:lpstr>
      <vt:lpstr>PowerPoint Presentation</vt:lpstr>
      <vt:lpstr>foreach…as Loop</vt:lpstr>
      <vt:lpstr>Multidimensional Arrays</vt:lpstr>
      <vt:lpstr>Additional Array Functions</vt:lpstr>
      <vt:lpstr>sort() &amp; shuffle()</vt:lpstr>
      <vt:lpstr>explode() &amp; compact()</vt:lpstr>
      <vt:lpstr>extract()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</dc:title>
  <dc:creator>Bridget Blodgett</dc:creator>
  <cp:lastModifiedBy>Bridget Blodgett</cp:lastModifiedBy>
  <cp:revision>11</cp:revision>
  <dcterms:created xsi:type="dcterms:W3CDTF">2012-02-28T00:38:30Z</dcterms:created>
  <dcterms:modified xsi:type="dcterms:W3CDTF">2012-02-28T22:27:08Z</dcterms:modified>
</cp:coreProperties>
</file>