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FBBC8-E2A2-475A-A379-149B593F8B3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2BD59-22E0-4E6E-93F9-BD9D117D8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4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riss.org.uk/perlcgi/p8.html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http://www.upriss.org.uk/perlcgi/p8.html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2BD59-22E0-4E6E-93F9-BD9D117D88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12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A3EB-DC5C-4D72-A7B2-081B74EBC54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21E8-8A2F-4958-A2AC-CE70C151D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0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A3EB-DC5C-4D72-A7B2-081B74EBC54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21E8-8A2F-4958-A2AC-CE70C151D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2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A3EB-DC5C-4D72-A7B2-081B74EBC54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21E8-8A2F-4958-A2AC-CE70C151D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A3EB-DC5C-4D72-A7B2-081B74EBC54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21E8-8A2F-4958-A2AC-CE70C151D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3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A3EB-DC5C-4D72-A7B2-081B74EBC54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21E8-8A2F-4958-A2AC-CE70C151D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6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A3EB-DC5C-4D72-A7B2-081B74EBC54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21E8-8A2F-4958-A2AC-CE70C151D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0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A3EB-DC5C-4D72-A7B2-081B74EBC54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21E8-8A2F-4958-A2AC-CE70C151D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4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A3EB-DC5C-4D72-A7B2-081B74EBC54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21E8-8A2F-4958-A2AC-CE70C151D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9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A3EB-DC5C-4D72-A7B2-081B74EBC54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21E8-8A2F-4958-A2AC-CE70C151D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A3EB-DC5C-4D72-A7B2-081B74EBC54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21E8-8A2F-4958-A2AC-CE70C151D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4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A3EB-DC5C-4D72-A7B2-081B74EBC54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21E8-8A2F-4958-A2AC-CE70C151D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1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0A3EB-DC5C-4D72-A7B2-081B74EBC54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521E8-8A2F-4958-A2AC-CE70C151D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9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Cookies and Sessions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IDIA 618</a:t>
            </a:r>
          </a:p>
          <a:p>
            <a:r>
              <a:rPr lang="en-US" smtClean="0"/>
              <a:t>Fall 2014</a:t>
            </a:r>
            <a:endParaRPr lang="en-US" dirty="0" smtClean="0"/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19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websites that require basic user management services</a:t>
            </a:r>
          </a:p>
          <a:p>
            <a:pPr lvl="1"/>
            <a:r>
              <a:rPr lang="en-US" dirty="0" smtClean="0"/>
              <a:t>Allows the webserver to authenticate valid users</a:t>
            </a:r>
          </a:p>
          <a:p>
            <a:pPr lvl="1"/>
            <a:r>
              <a:rPr lang="en-US" dirty="0" smtClean="0"/>
              <a:t>Useful in most instances but not the maximum user security</a:t>
            </a:r>
          </a:p>
          <a:p>
            <a:r>
              <a:rPr lang="en-US" dirty="0" smtClean="0"/>
              <a:t>PHP sends a header request for authentication to the user’s browser</a:t>
            </a:r>
          </a:p>
          <a:p>
            <a:pPr lvl="1"/>
            <a:r>
              <a:rPr lang="en-US" dirty="0" smtClean="0"/>
              <a:t>Web server must have feature turned on but is very common</a:t>
            </a:r>
          </a:p>
          <a:p>
            <a:pPr lvl="1"/>
            <a:r>
              <a:rPr lang="en-US" dirty="0" smtClean="0"/>
              <a:t>Example 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61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24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24682"/>
            <a:ext cx="9201632" cy="2833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2407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Authentication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Once </a:t>
            </a:r>
            <a:r>
              <a:rPr lang="en-US" dirty="0" smtClean="0"/>
              <a:t>authenticated</a:t>
            </a:r>
            <a:r>
              <a:rPr lang="en-US" dirty="0"/>
              <a:t>, </a:t>
            </a:r>
            <a:r>
              <a:rPr lang="en-US" dirty="0" smtClean="0"/>
              <a:t>the </a:t>
            </a:r>
            <a:r>
              <a:rPr lang="en-US" dirty="0"/>
              <a:t>authentication dialog </a:t>
            </a:r>
            <a:r>
              <a:rPr lang="en-US" dirty="0" smtClean="0"/>
              <a:t>will not pop </a:t>
            </a:r>
            <a:r>
              <a:rPr lang="en-US" dirty="0"/>
              <a:t>up again unless the user closes and reopens </a:t>
            </a:r>
            <a:r>
              <a:rPr lang="en-US" b="1" dirty="0"/>
              <a:t>all</a:t>
            </a:r>
            <a:r>
              <a:rPr lang="en-US" dirty="0"/>
              <a:t> browser </a:t>
            </a:r>
            <a:r>
              <a:rPr lang="en-US" dirty="0" smtClean="0"/>
              <a:t>windows</a:t>
            </a:r>
          </a:p>
          <a:p>
            <a:pPr fontAlgn="base"/>
            <a:r>
              <a:rPr lang="en-US" dirty="0" smtClean="0"/>
              <a:t>Error messages should be a bit vague to discourage attempts to brute force a correct login</a:t>
            </a:r>
            <a:endParaRPr lang="en-US" dirty="0"/>
          </a:p>
          <a:p>
            <a:pPr fontAlgn="base"/>
            <a:r>
              <a:rPr lang="en-US" dirty="0" smtClean="0"/>
              <a:t>Any log in information is stored as plaintext in the PHP files/database/web browser in the previous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5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Passwords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One-way functions garble the submitted password so that it remains secure even if a server is hacked</a:t>
            </a:r>
          </a:p>
          <a:p>
            <a:r>
              <a:rPr lang="en-US" dirty="0" smtClean="0"/>
              <a:t>Md5 hashes of text are some of the most common, but sha1 are more secure</a:t>
            </a:r>
          </a:p>
          <a:p>
            <a:r>
              <a:rPr lang="en-US" dirty="0" smtClean="0"/>
              <a:t>Example: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$token = md5('</a:t>
            </a:r>
            <a:r>
              <a:rPr lang="en-US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mypassword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34819d7beeabb9260a5c854bc85b3e44</a:t>
            </a:r>
          </a:p>
        </p:txBody>
      </p:sp>
    </p:spTree>
    <p:extLst>
      <p:ext uri="{BB962C8B-B14F-4D97-AF65-F5344CB8AC3E}">
        <p14:creationId xmlns:p14="http://schemas.microsoft.com/office/powerpoint/2010/main" val="2864453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Salting is a method of wrapping secure plaintext in a unique string to make it much harder to break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$token = md5('</a:t>
            </a:r>
            <a:r>
              <a:rPr lang="en-US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hqb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%$</a:t>
            </a:r>
            <a:r>
              <a:rPr lang="en-US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tmypasswordcg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*l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');</a:t>
            </a:r>
          </a:p>
          <a:p>
            <a:r>
              <a:rPr lang="en-US" dirty="0" smtClean="0"/>
              <a:t>So long as these are added correctly by the server when a user re-enters a password the resulting md5 should match the one stored</a:t>
            </a:r>
          </a:p>
          <a:p>
            <a:r>
              <a:rPr lang="en-US" dirty="0" smtClean="0"/>
              <a:t>Example 13-4</a:t>
            </a:r>
          </a:p>
        </p:txBody>
      </p:sp>
    </p:spTree>
    <p:extLst>
      <p:ext uri="{BB962C8B-B14F-4D97-AF65-F5344CB8AC3E}">
        <p14:creationId xmlns:p14="http://schemas.microsoft.com/office/powerpoint/2010/main" val="1428882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Many times it is useful to have saved information about what a user has accessed in other pages </a:t>
            </a:r>
          </a:p>
          <a:p>
            <a:r>
              <a:rPr lang="en-US" dirty="0" smtClean="0"/>
              <a:t>Sessions are </a:t>
            </a:r>
            <a:r>
              <a:rPr lang="en-US" dirty="0"/>
              <a:t>groups of variables that are stored on the server but relate only to the current </a:t>
            </a:r>
            <a:r>
              <a:rPr lang="en-US" dirty="0" smtClean="0"/>
              <a:t>user</a:t>
            </a:r>
          </a:p>
          <a:p>
            <a:r>
              <a:rPr lang="en-US" dirty="0" smtClean="0"/>
              <a:t>A </a:t>
            </a:r>
            <a:r>
              <a:rPr lang="en-US" dirty="0"/>
              <a:t>cookie is saved in their web browsers to uniquely identify </a:t>
            </a:r>
            <a:r>
              <a:rPr lang="en-US" dirty="0" smtClean="0"/>
              <a:t>each user, providing security</a:t>
            </a:r>
          </a:p>
          <a:p>
            <a:pPr lvl="1"/>
            <a:r>
              <a:rPr lang="en-US" dirty="0" smtClean="0"/>
              <a:t>A get snippet is included instead if the browser has cookies turned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464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/>
              <a:t>Starting a session requires calling the PHP function </a:t>
            </a:r>
            <a:r>
              <a:rPr lang="en-US" dirty="0" err="1"/>
              <a:t>session_start</a:t>
            </a:r>
            <a:r>
              <a:rPr lang="en-US" dirty="0"/>
              <a:t> before any HTML has been </a:t>
            </a:r>
            <a:r>
              <a:rPr lang="en-US" dirty="0" smtClean="0"/>
              <a:t>output</a:t>
            </a:r>
          </a:p>
          <a:p>
            <a:pPr fontAlgn="base"/>
            <a:r>
              <a:rPr lang="en-US" dirty="0" smtClean="0"/>
              <a:t>To </a:t>
            </a:r>
            <a:r>
              <a:rPr lang="en-US" dirty="0"/>
              <a:t>begin saving session variables, </a:t>
            </a:r>
            <a:r>
              <a:rPr lang="en-US" dirty="0" smtClean="0"/>
              <a:t>assign </a:t>
            </a:r>
            <a:r>
              <a:rPr lang="en-US" dirty="0"/>
              <a:t>them as part of the $_SESSION </a:t>
            </a:r>
            <a:r>
              <a:rPr lang="en-US" dirty="0" smtClean="0"/>
              <a:t>array:</a:t>
            </a:r>
            <a:endParaRPr lang="en-US" dirty="0"/>
          </a:p>
          <a:p>
            <a:pPr marL="0" indent="0" fontAlgn="base">
              <a:buNone/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$_SESSION['variable'] = $value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base"/>
            <a:r>
              <a:rPr lang="en-US" dirty="0" smtClean="0"/>
              <a:t>They </a:t>
            </a:r>
            <a:r>
              <a:rPr lang="en-US" dirty="0"/>
              <a:t>can then be read </a:t>
            </a:r>
            <a:r>
              <a:rPr lang="en-US" dirty="0" smtClean="0"/>
              <a:t>back:</a:t>
            </a:r>
          </a:p>
          <a:p>
            <a:pPr marL="0" indent="0" fontAlgn="base"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variable = $_SESSION['variable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'];</a:t>
            </a:r>
          </a:p>
          <a:p>
            <a:pPr fontAlgn="base"/>
            <a:r>
              <a:rPr lang="en-US" dirty="0" smtClean="0">
                <a:cs typeface="Courier New" pitchFamily="49" charset="0"/>
              </a:rPr>
              <a:t>Unlike other methods sessions are stored on the server and are very secure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297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A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</a:t>
            </a:r>
            <a:r>
              <a:rPr lang="en-US" dirty="0"/>
              <a:t>a user requests to log </a:t>
            </a:r>
            <a:r>
              <a:rPr lang="en-US" dirty="0" smtClean="0"/>
              <a:t>out, </a:t>
            </a:r>
            <a:r>
              <a:rPr lang="en-US" dirty="0"/>
              <a:t>you can </a:t>
            </a:r>
            <a:r>
              <a:rPr lang="en-US" dirty="0" smtClean="0"/>
              <a:t>use</a:t>
            </a:r>
            <a:r>
              <a:rPr lang="en-US" dirty="0"/>
              <a:t> </a:t>
            </a:r>
            <a:r>
              <a:rPr lang="en-US" dirty="0" err="1" smtClean="0"/>
              <a:t>session_destroy</a:t>
            </a:r>
            <a:r>
              <a:rPr lang="en-US" dirty="0" smtClean="0"/>
              <a:t>() in </a:t>
            </a:r>
            <a:r>
              <a:rPr lang="en-US" dirty="0"/>
              <a:t>association with the </a:t>
            </a:r>
            <a:r>
              <a:rPr lang="en-US" dirty="0" err="1"/>
              <a:t>unsetfunction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useful function for totally destroying a session, logging a user out, and unsetting all session </a:t>
            </a:r>
            <a:r>
              <a:rPr lang="en-US" dirty="0" smtClean="0"/>
              <a:t>variables</a:t>
            </a:r>
            <a:endParaRPr lang="en-US" dirty="0"/>
          </a:p>
          <a:p>
            <a:r>
              <a:rPr lang="en-US" dirty="0" smtClean="0"/>
              <a:t>A timeout may be set in case a user does not remember to manually logout or close the browser</a:t>
            </a:r>
          </a:p>
          <a:p>
            <a:pPr marL="0" indent="0">
              <a:buNone/>
            </a:pPr>
            <a:r>
              <a:rPr lang="en-US" sz="2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ini_set</a:t>
            </a:r>
            <a:r>
              <a:rPr lang="en-US" sz="2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2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session.gc_maxlifetime</a:t>
            </a:r>
            <a:r>
              <a:rPr lang="en-US" sz="2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', 60 * 60 * 24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6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331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Using https or SSL based security reduced the likelihood of malicious users misusing stored session information</a:t>
            </a:r>
          </a:p>
          <a:p>
            <a:r>
              <a:rPr lang="en-US" dirty="0" smtClean="0"/>
              <a:t>Locking sessions to IP addresses as well as usernames also helps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$_SESSION['</a:t>
            </a:r>
            <a:r>
              <a:rPr lang="en-US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'] = $_SERVER['REMOTE_ADDR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'];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It is often useful to store the HTTP User agent as well in order to access certain browser information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$_SESSION['</a:t>
            </a:r>
            <a:r>
              <a:rPr lang="en-US" sz="22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ua</a:t>
            </a:r>
            <a:r>
              <a:rPr lang="en-US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'] = $_SERVER['HTTP_USER_AGENT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'];</a:t>
            </a:r>
            <a:endParaRPr lang="en-US" sz="22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688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Security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session_regenerate_id</a:t>
            </a:r>
            <a:r>
              <a:rPr lang="en-US" dirty="0" smtClean="0"/>
              <a:t>() will force any open sessions to new ids making it so malicious users can’t hijack others</a:t>
            </a:r>
          </a:p>
          <a:p>
            <a:r>
              <a:rPr lang="en-US" dirty="0" smtClean="0"/>
              <a:t>You can also force users into using cookies (although this limits your potential users)</a:t>
            </a:r>
          </a:p>
          <a:p>
            <a:r>
              <a:rPr lang="en-US" dirty="0" smtClean="0"/>
              <a:t>Any data generated by your site should be stored in a folder that is not shared with other users and is not accessible from the web</a:t>
            </a:r>
          </a:p>
          <a:p>
            <a:pPr lvl="1"/>
            <a:r>
              <a:rPr lang="en-US" dirty="0" smtClean="0"/>
              <a:t>It should also be </a:t>
            </a:r>
            <a:r>
              <a:rPr lang="en-US" smtClean="0"/>
              <a:t>periodically cleared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0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Even if </a:t>
            </a:r>
            <a:r>
              <a:rPr lang="en-US" dirty="0" smtClean="0"/>
              <a:t>your site doesn’t offer </a:t>
            </a:r>
            <a:r>
              <a:rPr lang="en-US" dirty="0"/>
              <a:t>logins and </a:t>
            </a:r>
            <a:r>
              <a:rPr lang="en-US" dirty="0" smtClean="0"/>
              <a:t>passwords</a:t>
            </a:r>
          </a:p>
          <a:p>
            <a:pPr lvl="1"/>
            <a:r>
              <a:rPr lang="en-US" dirty="0" smtClean="0"/>
              <a:t>often there is </a:t>
            </a:r>
            <a:r>
              <a:rPr lang="en-US" dirty="0"/>
              <a:t>a need to store details about a user’s current session and </a:t>
            </a:r>
            <a:r>
              <a:rPr lang="en-US" dirty="0" smtClean="0"/>
              <a:t>recognize when </a:t>
            </a:r>
            <a:r>
              <a:rPr lang="en-US" dirty="0"/>
              <a:t>they </a:t>
            </a:r>
            <a:r>
              <a:rPr lang="en-US" dirty="0" smtClean="0"/>
              <a:t>return</a:t>
            </a:r>
          </a:p>
          <a:p>
            <a:r>
              <a:rPr lang="en-US" dirty="0" smtClean="0"/>
              <a:t>Multiple methods of handling this:</a:t>
            </a:r>
          </a:p>
          <a:p>
            <a:pPr lvl="1"/>
            <a:r>
              <a:rPr lang="en-US" dirty="0" smtClean="0"/>
              <a:t>Cookies</a:t>
            </a:r>
          </a:p>
          <a:p>
            <a:pPr lvl="1"/>
            <a:r>
              <a:rPr lang="en-US" dirty="0" smtClean="0"/>
              <a:t>Session handling</a:t>
            </a:r>
          </a:p>
          <a:p>
            <a:pPr lvl="1"/>
            <a:r>
              <a:rPr lang="en-US" dirty="0" smtClean="0"/>
              <a:t>HTTP 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84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items </a:t>
            </a:r>
            <a:r>
              <a:rPr lang="en-US" dirty="0"/>
              <a:t>of data that a web server saves to your computer’s hard disk via a web </a:t>
            </a:r>
            <a:r>
              <a:rPr lang="en-US" dirty="0" smtClean="0"/>
              <a:t>browser</a:t>
            </a:r>
          </a:p>
          <a:p>
            <a:pPr lvl="1"/>
            <a:r>
              <a:rPr lang="en-US" dirty="0" smtClean="0"/>
              <a:t>Cannot be larger than 4kb</a:t>
            </a:r>
          </a:p>
          <a:p>
            <a:pPr lvl="1"/>
            <a:r>
              <a:rPr lang="en-US" dirty="0" smtClean="0"/>
              <a:t>Can be read and changed by your web browser</a:t>
            </a:r>
          </a:p>
          <a:p>
            <a:r>
              <a:rPr lang="en-US" dirty="0"/>
              <a:t>Common uses </a:t>
            </a:r>
            <a:r>
              <a:rPr lang="en-US" dirty="0" smtClean="0"/>
              <a:t>include:</a:t>
            </a:r>
          </a:p>
          <a:p>
            <a:pPr lvl="1"/>
            <a:r>
              <a:rPr lang="en-US" dirty="0" smtClean="0"/>
              <a:t>session tracking</a:t>
            </a:r>
          </a:p>
          <a:p>
            <a:pPr lvl="1"/>
            <a:r>
              <a:rPr lang="en-US" dirty="0" smtClean="0"/>
              <a:t>maintaining </a:t>
            </a:r>
            <a:r>
              <a:rPr lang="en-US" dirty="0"/>
              <a:t>data across multiple </a:t>
            </a:r>
            <a:r>
              <a:rPr lang="en-US" dirty="0" smtClean="0"/>
              <a:t>visits</a:t>
            </a:r>
          </a:p>
          <a:p>
            <a:pPr lvl="1"/>
            <a:r>
              <a:rPr lang="en-US" dirty="0" smtClean="0"/>
              <a:t>holding </a:t>
            </a:r>
            <a:r>
              <a:rPr lang="en-US" dirty="0"/>
              <a:t>shopping cart </a:t>
            </a:r>
            <a:r>
              <a:rPr lang="en-US" dirty="0" smtClean="0"/>
              <a:t>contents</a:t>
            </a:r>
          </a:p>
          <a:p>
            <a:pPr lvl="1"/>
            <a:r>
              <a:rPr lang="en-US" dirty="0" smtClean="0"/>
              <a:t>storing </a:t>
            </a:r>
            <a:r>
              <a:rPr lang="en-US" dirty="0"/>
              <a:t>login </a:t>
            </a:r>
            <a:r>
              <a:rPr lang="en-US" dirty="0" smtClean="0"/>
              <a:t>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078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 and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protect privacy cookies are meant to only be read by the site which issues them</a:t>
            </a:r>
          </a:p>
          <a:p>
            <a:r>
              <a:rPr lang="en-US" dirty="0" smtClean="0"/>
              <a:t>One page can contain multiple domains and issue multiple cookies</a:t>
            </a:r>
          </a:p>
          <a:p>
            <a:pPr lvl="1"/>
            <a:r>
              <a:rPr lang="en-US" dirty="0" smtClean="0"/>
              <a:t>Ads are infamous for doing this</a:t>
            </a:r>
          </a:p>
          <a:p>
            <a:r>
              <a:rPr lang="en-US" dirty="0" smtClean="0"/>
              <a:t>Most browsers allow cookies to be turned off or prevent 3</a:t>
            </a:r>
            <a:r>
              <a:rPr lang="en-US" baseline="30000" dirty="0" smtClean="0"/>
              <a:t>rd</a:t>
            </a:r>
            <a:r>
              <a:rPr lang="en-US" dirty="0" smtClean="0"/>
              <a:t> parties from posting cookies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30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77963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7204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As long as no HTML has yet been transferred, you can call the </a:t>
            </a:r>
            <a:r>
              <a:rPr lang="en-US" dirty="0" err="1"/>
              <a:t>setcookie</a:t>
            </a:r>
            <a:r>
              <a:rPr lang="en-US" dirty="0"/>
              <a:t> </a:t>
            </a:r>
            <a:r>
              <a:rPr lang="en-US" dirty="0" smtClean="0"/>
              <a:t>function</a:t>
            </a:r>
          </a:p>
          <a:p>
            <a:pPr marL="0" indent="0" fontAlgn="base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setcookie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value, expire, path, domain, secure, </a:t>
            </a:r>
            <a:r>
              <a:rPr lang="en-US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httponly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 fontAlgn="base">
              <a:buNone/>
            </a:pPr>
            <a:endParaRPr lang="en-US" sz="2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US" dirty="0" smtClean="0"/>
              <a:t>Example: </a:t>
            </a:r>
          </a:p>
          <a:p>
            <a:pPr marL="0" indent="0" fontAlgn="base">
              <a:buNone/>
            </a:pPr>
            <a:r>
              <a:rPr lang="en-US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setcookie</a:t>
            </a:r>
            <a:r>
              <a: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('username', 'Hannah', time() + 60 * 60 * 24 * 7, 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'/');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744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Cookies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Like $_POST, $_GET, and $_SESSION there is a $_COOKIE value included in PHP</a:t>
            </a:r>
          </a:p>
          <a:p>
            <a:r>
              <a:rPr lang="en-US" dirty="0" smtClean="0"/>
              <a:t>To read it simply call the variable with the specified heading you wish to read: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isset</a:t>
            </a:r>
            <a:r>
              <a:rPr lang="en-US" sz="2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($_COOKIE['username'])) $username = $_COOKIE['username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'];</a:t>
            </a:r>
            <a:endParaRPr lang="en-US" sz="26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However, if the cookie was issued recently it takes a page reload or load to a new page before the cookie can be 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64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Destroying 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Unlike creating and reading cookies the method for deleting them manually is a bit difficult</a:t>
            </a:r>
          </a:p>
          <a:p>
            <a:r>
              <a:rPr lang="en-US" dirty="0" smtClean="0"/>
              <a:t>To delete a cookie the value of the cookie must be updated to expire in the past</a:t>
            </a:r>
          </a:p>
          <a:p>
            <a:r>
              <a:rPr lang="en-US" dirty="0" smtClean="0"/>
              <a:t>If all the parameters of the update (with the exception of the timestamp) are the same the delete will succeed</a:t>
            </a:r>
          </a:p>
          <a:p>
            <a:pPr marL="0" indent="0">
              <a:buNone/>
            </a:pPr>
            <a:r>
              <a:rPr lang="en-US" sz="2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setcookie</a:t>
            </a:r>
            <a:r>
              <a:rPr lang="en-US" sz="2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('username', 'Hannah', time() - 2592000, 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'/');</a:t>
            </a:r>
            <a:endParaRPr lang="en-US" sz="26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163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cookies, create </a:t>
            </a:r>
            <a:r>
              <a:rPr lang="en-US" dirty="0"/>
              <a:t>a form that asks a user for his/her name and some </a:t>
            </a:r>
            <a:r>
              <a:rPr lang="en-US" dirty="0" smtClean="0"/>
              <a:t>comments</a:t>
            </a:r>
          </a:p>
          <a:p>
            <a:r>
              <a:rPr lang="en-US" dirty="0" smtClean="0"/>
              <a:t>Create </a:t>
            </a:r>
            <a:r>
              <a:rPr lang="en-US" dirty="0"/>
              <a:t>two PHP scripts that create a </a:t>
            </a:r>
            <a:r>
              <a:rPr lang="en-US" dirty="0" smtClean="0"/>
              <a:t>response: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first script displays the information which the user has submitted </a:t>
            </a:r>
            <a:r>
              <a:rPr lang="en-US" dirty="0" smtClean="0"/>
              <a:t>and </a:t>
            </a:r>
            <a:r>
              <a:rPr lang="en-US" dirty="0"/>
              <a:t>asks the user whether he/she really wants to submit the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second script is invoked by the first one and displays "Thank you $name. Your comments have been submitted: $comments</a:t>
            </a:r>
            <a:r>
              <a:rPr lang="en-US" dirty="0" smtClean="0"/>
              <a:t>"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049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831</Words>
  <Application>Microsoft Office PowerPoint</Application>
  <PresentationFormat>On-screen Show (4:3)</PresentationFormat>
  <Paragraphs>98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Cookies and Sessions</vt:lpstr>
      <vt:lpstr>User Handling</vt:lpstr>
      <vt:lpstr>Cookies</vt:lpstr>
      <vt:lpstr>Cookies and Privacy</vt:lpstr>
      <vt:lpstr>PowerPoint Presentation</vt:lpstr>
      <vt:lpstr>Setting Cookies</vt:lpstr>
      <vt:lpstr>Accessing Cookies</vt:lpstr>
      <vt:lpstr>Destroying Cookies</vt:lpstr>
      <vt:lpstr>Exercise</vt:lpstr>
      <vt:lpstr>HTTP Authentication</vt:lpstr>
      <vt:lpstr>PowerPoint Presentation</vt:lpstr>
      <vt:lpstr>HTTP Authentication Issues</vt:lpstr>
      <vt:lpstr>Storing Passwords</vt:lpstr>
      <vt:lpstr>Salting</vt:lpstr>
      <vt:lpstr>Sessions</vt:lpstr>
      <vt:lpstr>Starting Sessions</vt:lpstr>
      <vt:lpstr>Ending A Session</vt:lpstr>
      <vt:lpstr>Session Security</vt:lpstr>
      <vt:lpstr>Session Security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Cookies and Sessions</dc:title>
  <dc:creator>Bridget Blodgett</dc:creator>
  <cp:lastModifiedBy>Bridget Blodgett</cp:lastModifiedBy>
  <cp:revision>10</cp:revision>
  <dcterms:created xsi:type="dcterms:W3CDTF">2012-04-24T20:46:14Z</dcterms:created>
  <dcterms:modified xsi:type="dcterms:W3CDTF">2014-10-16T20:14:55Z</dcterms:modified>
</cp:coreProperties>
</file>