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5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2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7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6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6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9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0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4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C50E7-21B1-444D-9D58-BC632FD2EC15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83035-5EB4-43EA-9A20-570C4C77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1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Finishing 2D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315</a:t>
            </a:r>
          </a:p>
          <a:p>
            <a:r>
              <a:rPr lang="en-US" dirty="0" smtClean="0"/>
              <a:t>Fall 2014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1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Overlay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Right now our game functions but is lacking in a challenge to keep the player playing</a:t>
            </a:r>
          </a:p>
          <a:p>
            <a:r>
              <a:rPr lang="en-US" dirty="0" smtClean="0"/>
              <a:t>One of the simplest to implement is a score component</a:t>
            </a:r>
          </a:p>
          <a:p>
            <a:r>
              <a:rPr lang="en-US" dirty="0" smtClean="0"/>
              <a:t>Add the following code to Sprite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scoreValue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{get; protected set;}</a:t>
            </a:r>
          </a:p>
          <a:p>
            <a:r>
              <a:rPr lang="en-US" dirty="0" smtClean="0"/>
              <a:t>All of the constructors for Sprite and its children should be modified to accept the new </a:t>
            </a:r>
            <a:r>
              <a:rPr lang="en-US" dirty="0" err="1" smtClean="0"/>
              <a:t>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59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that there is data to draw from add a variable to Game1 for the current games score</a:t>
            </a:r>
          </a:p>
          <a:p>
            <a:pPr lvl="1"/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currentScore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dirty="0" smtClean="0"/>
              <a:t>Drawing text is similar to drawing sprites</a:t>
            </a:r>
          </a:p>
          <a:p>
            <a:r>
              <a:rPr lang="en-US" dirty="0" smtClean="0"/>
              <a:t>Make a folder to hold your fonts and add a new item to it</a:t>
            </a:r>
          </a:p>
          <a:p>
            <a:pPr lvl="1"/>
            <a:r>
              <a:rPr lang="en-US" dirty="0" smtClean="0"/>
              <a:t>Select the Sprite Font from the template and name it 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85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default XNA uses a font called Kootenay</a:t>
            </a:r>
          </a:p>
          <a:p>
            <a:r>
              <a:rPr lang="en-US" dirty="0" smtClean="0"/>
              <a:t>If you want to change fonts it is safest to select one from the Redistributable Font Pack</a:t>
            </a:r>
          </a:p>
          <a:p>
            <a:r>
              <a:rPr lang="en-US" dirty="0" smtClean="0"/>
              <a:t>Once made the </a:t>
            </a:r>
            <a:r>
              <a:rPr lang="en-US" dirty="0" err="1" smtClean="0"/>
              <a:t>spritefont</a:t>
            </a:r>
            <a:r>
              <a:rPr lang="en-US" dirty="0" smtClean="0"/>
              <a:t> is simply an XML file</a:t>
            </a:r>
          </a:p>
          <a:p>
            <a:pPr lvl="1"/>
            <a:r>
              <a:rPr lang="en-US" dirty="0" smtClean="0"/>
              <a:t>Altering the XML will change that font</a:t>
            </a:r>
          </a:p>
          <a:p>
            <a:r>
              <a:rPr lang="en-US" dirty="0" smtClean="0"/>
              <a:t>You will need to load the font just like the sprite images</a:t>
            </a:r>
          </a:p>
          <a:p>
            <a:pPr lvl="1"/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SpriteFont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scoreFont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1"/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scoreFont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Content.Load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SpriteFont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&gt;(@”fonts\score”);</a:t>
            </a:r>
          </a:p>
        </p:txBody>
      </p:sp>
    </p:spTree>
    <p:extLst>
      <p:ext uri="{BB962C8B-B14F-4D97-AF65-F5344CB8AC3E}">
        <p14:creationId xmlns:p14="http://schemas.microsoft.com/office/powerpoint/2010/main" val="3575337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the Font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it is loaded you need to call the font in the Draw method</a:t>
            </a:r>
          </a:p>
          <a:p>
            <a:pPr marL="45720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spriteBatch.Begin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spriteBatch.DrawString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scoreFont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“Score: “ +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currentScore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new Vector2(10,10),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Color.DarkBlue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0, Vector2.Zero, 1,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SpriteEffects.None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1);</a:t>
            </a:r>
          </a:p>
          <a:p>
            <a:pPr marL="45720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spriteBatch.End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625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Sprite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Another way to make the game more interesting is to vary the types of enemies available</a:t>
            </a:r>
          </a:p>
          <a:p>
            <a:r>
              <a:rPr lang="en-US" dirty="0" smtClean="0"/>
              <a:t>You can weight the different types so that some types spawn more frequently than others</a:t>
            </a:r>
          </a:p>
          <a:p>
            <a:r>
              <a:rPr lang="en-US" dirty="0" smtClean="0"/>
              <a:t>In sprite manager:</a:t>
            </a:r>
          </a:p>
          <a:p>
            <a:pPr marL="45720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likelihoodAutomated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75;</a:t>
            </a:r>
          </a:p>
          <a:p>
            <a:pPr marL="45720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likelihoodChasing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20;</a:t>
            </a:r>
          </a:p>
          <a:p>
            <a:pPr marL="45720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likelihoodEvading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5;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8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Replace the code to spawn the </a:t>
            </a:r>
            <a:r>
              <a:rPr lang="en-US" sz="2000" dirty="0" err="1" smtClean="0"/>
              <a:t>skullball</a:t>
            </a:r>
            <a:r>
              <a:rPr lang="en-US" sz="2000" dirty="0" smtClean="0"/>
              <a:t> with code that picks a random number and based upon the weights picks which item to spawn</a:t>
            </a:r>
          </a:p>
          <a:p>
            <a:pPr marL="0" indent="0">
              <a:buNone/>
            </a:pP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 random = ((Game1)Game).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rnd.Next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(100);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if(random &lt; 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likelihoodAutomated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spriteList.Add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AutomatedSprite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Game.Content.Load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&lt;Texture2D&gt;(@”images\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skullball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”), position, new Point(75,75), 10 , new Point (0,0), new Point (6,8), speed, “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skullcollision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”, 0));</a:t>
            </a:r>
            <a:endParaRPr lang="en-US" sz="1400" dirty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else if (random &lt; 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likelihoodAutomated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 + 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likelihoodChasing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) {</a:t>
            </a:r>
          </a:p>
          <a:p>
            <a:pPr marL="400050" lvl="2" indent="0">
              <a:buNone/>
            </a:pPr>
            <a:r>
              <a:rPr lang="en-US" sz="1400" dirty="0" err="1">
                <a:solidFill>
                  <a:srgbClr val="FF0000"/>
                </a:solidFill>
                <a:latin typeface="Courier" pitchFamily="49" charset="0"/>
              </a:rPr>
              <a:t>spriteList.Add</a:t>
            </a:r>
            <a:r>
              <a:rPr lang="en-US" sz="1400" dirty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ChasingSprite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Game.Content.Load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&lt;Texture2D</a:t>
            </a:r>
            <a:r>
              <a:rPr lang="en-US" sz="1400" dirty="0">
                <a:solidFill>
                  <a:srgbClr val="FF0000"/>
                </a:solidFill>
                <a:latin typeface="Courier" pitchFamily="49" charset="0"/>
              </a:rPr>
              <a:t>&gt;(@”images\</a:t>
            </a:r>
            <a:r>
              <a:rPr lang="en-US" sz="1400" dirty="0" err="1">
                <a:solidFill>
                  <a:srgbClr val="FF0000"/>
                </a:solidFill>
                <a:latin typeface="Courier" pitchFamily="49" charset="0"/>
              </a:rPr>
              <a:t>skullball</a:t>
            </a:r>
            <a:r>
              <a:rPr lang="en-US" sz="1400" dirty="0">
                <a:solidFill>
                  <a:srgbClr val="FF0000"/>
                </a:solidFill>
                <a:latin typeface="Courier" pitchFamily="49" charset="0"/>
              </a:rPr>
              <a:t>”), position, new Point(75,75), 10 , new Point (0,0), new Point (6,8), speed, “</a:t>
            </a:r>
            <a:r>
              <a:rPr lang="en-US" sz="1400" dirty="0" err="1">
                <a:solidFill>
                  <a:srgbClr val="FF0000"/>
                </a:solidFill>
                <a:latin typeface="Courier" pitchFamily="49" charset="0"/>
              </a:rPr>
              <a:t>skullcollision</a:t>
            </a:r>
            <a:r>
              <a:rPr lang="en-US" sz="1400" dirty="0">
                <a:solidFill>
                  <a:srgbClr val="FF0000"/>
                </a:solidFill>
                <a:latin typeface="Courier" pitchFamily="49" charset="0"/>
              </a:rPr>
              <a:t>”, 0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));</a:t>
            </a:r>
            <a:endParaRPr lang="en-US" sz="1400" dirty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} else {</a:t>
            </a:r>
          </a:p>
          <a:p>
            <a:pPr marL="457200" lvl="1" indent="0">
              <a:buNone/>
            </a:pPr>
            <a:r>
              <a:rPr lang="en-US" sz="1400" dirty="0" err="1">
                <a:solidFill>
                  <a:srgbClr val="FF0000"/>
                </a:solidFill>
                <a:latin typeface="Courier" pitchFamily="49" charset="0"/>
              </a:rPr>
              <a:t>spriteList.Add</a:t>
            </a:r>
            <a:r>
              <a:rPr lang="en-US" sz="1400" dirty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EvadingSprite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400" dirty="0" err="1" smtClean="0">
                <a:solidFill>
                  <a:srgbClr val="FF0000"/>
                </a:solidFill>
                <a:latin typeface="Courier" pitchFamily="49" charset="0"/>
              </a:rPr>
              <a:t>Game.Content.Load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&lt;Texture2D</a:t>
            </a:r>
            <a:r>
              <a:rPr lang="en-US" sz="1400" dirty="0">
                <a:solidFill>
                  <a:srgbClr val="FF0000"/>
                </a:solidFill>
                <a:latin typeface="Courier" pitchFamily="49" charset="0"/>
              </a:rPr>
              <a:t>&gt;(@”images\</a:t>
            </a:r>
            <a:r>
              <a:rPr lang="en-US" sz="1400" dirty="0" err="1">
                <a:solidFill>
                  <a:srgbClr val="FF0000"/>
                </a:solidFill>
                <a:latin typeface="Courier" pitchFamily="49" charset="0"/>
              </a:rPr>
              <a:t>skullball</a:t>
            </a:r>
            <a:r>
              <a:rPr lang="en-US" sz="1400" dirty="0">
                <a:solidFill>
                  <a:srgbClr val="FF0000"/>
                </a:solidFill>
                <a:latin typeface="Courier" pitchFamily="49" charset="0"/>
              </a:rPr>
              <a:t>”), position, new Point(75,75), 10 , new Point (0,0), new Point (6,8), speed, “</a:t>
            </a:r>
            <a:r>
              <a:rPr lang="en-US" sz="1400" dirty="0" err="1">
                <a:solidFill>
                  <a:srgbClr val="FF0000"/>
                </a:solidFill>
                <a:latin typeface="Courier" pitchFamily="49" charset="0"/>
              </a:rPr>
              <a:t>skullcollision</a:t>
            </a:r>
            <a:r>
              <a:rPr lang="en-US" sz="1400" dirty="0">
                <a:solidFill>
                  <a:srgbClr val="FF0000"/>
                </a:solidFill>
                <a:latin typeface="Courier" pitchFamily="49" charset="0"/>
              </a:rPr>
              <a:t>”, 0</a:t>
            </a: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));</a:t>
            </a:r>
            <a:endParaRPr lang="en-US" sz="1400" dirty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0854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the code we just wrote and expand it to offer up to 5 types of non-player sprites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985498"/>
              </p:ext>
            </p:extLst>
          </p:nvPr>
        </p:nvGraphicFramePr>
        <p:xfrm>
          <a:off x="914401" y="3048000"/>
          <a:ext cx="66294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00199"/>
                <a:gridCol w="3733800"/>
                <a:gridCol w="12954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Three Blades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AutomatedSprite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Four Blades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AutomatedSprite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Skull Ball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ChasingSprite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ChasingSprite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EvadingSprite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116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470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Finishing 2D</vt:lpstr>
      <vt:lpstr>Text Overlay</vt:lpstr>
      <vt:lpstr>Score</vt:lpstr>
      <vt:lpstr>Fonts</vt:lpstr>
      <vt:lpstr>Adding the Font</vt:lpstr>
      <vt:lpstr>Random Sprite Types</vt:lpstr>
      <vt:lpstr>Applying Weights</vt:lpstr>
      <vt:lpstr>Activity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Finishing 2D</dc:title>
  <dc:creator>Bridget</dc:creator>
  <cp:lastModifiedBy>Bridget Blodgett</cp:lastModifiedBy>
  <cp:revision>5</cp:revision>
  <dcterms:created xsi:type="dcterms:W3CDTF">2014-10-27T13:14:09Z</dcterms:created>
  <dcterms:modified xsi:type="dcterms:W3CDTF">2014-10-27T17:54:06Z</dcterms:modified>
</cp:coreProperties>
</file>