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8" r:id="rId5"/>
    <p:sldId id="259" r:id="rId6"/>
    <p:sldId id="267" r:id="rId7"/>
    <p:sldId id="261" r:id="rId8"/>
    <p:sldId id="262" r:id="rId9"/>
    <p:sldId id="263" r:id="rId10"/>
    <p:sldId id="264" r:id="rId11"/>
    <p:sldId id="265" r:id="rId12"/>
    <p:sldId id="266" r:id="rId13"/>
    <p:sldId id="260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834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25F36-A8F0-4AAC-8E76-9CDED0FB66E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D9AF2-A721-4FEA-8265-BA9496319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38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diagrams from: http://www.ibm.com/developerworks/rational/library/769.html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D9AF2-A721-4FEA-8265-BA9496319F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99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All diagrams from: http://www.ibm.com/developerworks/rational/library/769.html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D9AF2-A721-4FEA-8265-BA9496319F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89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All diagrams from: http://www.ibm.com/developerworks/rational/library/769.html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D9AF2-A721-4FEA-8265-BA9496319F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6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All diagrams from: http://www.ibm.com/developerworks/rational/library/769.html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D9AF2-A721-4FEA-8265-BA9496319F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33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All diagrams from: http://www.ibm.com/developerworks/rational/library/769.html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D9AF2-A721-4FEA-8265-BA9496319F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2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2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8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7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8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6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4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4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5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75A01-DEAC-4E69-AB06-5E0139E09228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FB616-4EE7-4AA5-9912-D95EA94A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9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 Oriented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315</a:t>
            </a:r>
          </a:p>
          <a:p>
            <a:r>
              <a:rPr lang="en-US" dirty="0" smtClean="0"/>
              <a:t>Fall 2014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47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sequence dia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382000" cy="486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15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Statechart</a:t>
            </a:r>
            <a:r>
              <a:rPr lang="en-US" dirty="0" smtClean="0"/>
              <a:t>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Statechart dia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861557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65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Activity diagram, with two swimlan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51137"/>
            <a:ext cx="4724400" cy="560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232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make our sprite class abstract</a:t>
            </a:r>
          </a:p>
          <a:p>
            <a:r>
              <a:rPr lang="en-US" dirty="0" smtClean="0"/>
              <a:t>This means that XNA will not allow you to make instances of that sprite</a:t>
            </a:r>
          </a:p>
          <a:p>
            <a:r>
              <a:rPr lang="en-US" dirty="0" smtClean="0"/>
              <a:t>It a way of setting up some basic controls but then only allowing the more detailed classes that are children of the abstract to be instantiated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4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click the solution explorer and add a class named </a:t>
            </a:r>
            <a:r>
              <a:rPr lang="en-US" dirty="0" err="1" smtClean="0"/>
              <a:t>Sprite.cs</a:t>
            </a:r>
            <a:endParaRPr lang="en-US" dirty="0" smtClean="0"/>
          </a:p>
          <a:p>
            <a:r>
              <a:rPr lang="en-US" dirty="0" smtClean="0"/>
              <a:t>Add the abstract keyword to the front of the class definition</a:t>
            </a:r>
          </a:p>
          <a:p>
            <a:r>
              <a:rPr lang="en-US" dirty="0" smtClean="0"/>
              <a:t>Enable use of XNA with 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Microsoft.Xna.Framework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 using 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Microsoft.Xna.Framework.Graphics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cs typeface="Courier New" pitchFamily="49" charset="0"/>
              </a:rPr>
              <a:t>Add the variables on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3994482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Texture2D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textureImage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 Point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sheetSize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collisionOffset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timeSinceLastFrame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millisecondsPerFrame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16;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 Vector2 speed;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 Vector2 position;</a:t>
            </a:r>
          </a:p>
        </p:txBody>
      </p:sp>
    </p:spTree>
    <p:extLst>
      <p:ext uri="{BB962C8B-B14F-4D97-AF65-F5344CB8AC3E}">
        <p14:creationId xmlns:p14="http://schemas.microsoft.com/office/powerpoint/2010/main" val="3335663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Sprite(Texture2D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textureImage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Vector2 position, Point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collisionOffest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Point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Point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sheetSize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Vector2 speed) : this (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textureImage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position,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collisionOffset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sheetSize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speed,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defaultMillisecondsPerFrame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Sprite(Texture2D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textureImage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Vector2 position, Point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collisionOffest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Point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Point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sheetSize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Vector2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speed,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millisecondsPerFrame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this.textureImage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textureImage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this.collisionOffset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collisionOffset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this.currentFrame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this.sheetSize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sheetSize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this.speed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speed;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this.millisecondsPerFrame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millisecondsPerFrame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687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What to Add?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creating methods for your class you want to think about the bare shared actions all objects of that class will need to take</a:t>
            </a:r>
          </a:p>
          <a:p>
            <a:r>
              <a:rPr lang="en-US" dirty="0" smtClean="0"/>
              <a:t>Things that are above the base shared actions can probably be defined in other classes</a:t>
            </a:r>
          </a:p>
          <a:p>
            <a:r>
              <a:rPr lang="en-US" dirty="0" smtClean="0"/>
              <a:t>For the sprite all we need to do is update and draw the images from the </a:t>
            </a:r>
            <a:r>
              <a:rPr lang="en-US" dirty="0" err="1" smtClean="0"/>
              <a:t>spritesheet</a:t>
            </a:r>
            <a:r>
              <a:rPr lang="en-US" dirty="0" smtClean="0"/>
              <a:t> to the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06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virtual void Update(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GameTime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gameTime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Rectangle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clientBounds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timeSinceLastFrame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gameTime.ElapsedGameTime.Milliseconds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timeSinceLastFrame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millisecondsPerFrame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914400" lvl="2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timeSinceLastFrame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sheetSize.X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371600" lvl="3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828800" lvl="4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1828800" lvl="4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++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828800" lvl="4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sheetSize.Y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828800" lvl="4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286000" lvl="5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1828800" lvl="4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371600" lvl="3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914400" lvl="2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70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virtual void Draw(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GameTime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gameTime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SpriteBatch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spriteBatch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spriteBatch.Draw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textureImage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position, new Rectangle(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currentFrame.Y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0, Vector2.Zero, 1f,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SpriteEffects.None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0);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29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OOD?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" y="1600200"/>
            <a:ext cx="7241540" cy="4525963"/>
          </a:xfrm>
        </p:spPr>
      </p:pic>
    </p:spTree>
    <p:extLst>
      <p:ext uri="{BB962C8B-B14F-4D97-AF65-F5344CB8AC3E}">
        <p14:creationId xmlns:p14="http://schemas.microsoft.com/office/powerpoint/2010/main" val="2733548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virtual keyword used in both class definitions means that we can make changes to this method in children classes</a:t>
            </a:r>
          </a:p>
          <a:p>
            <a:r>
              <a:rPr lang="en-US" dirty="0" smtClean="0"/>
              <a:t>The sprite class requires a few things we didn’t have previously</a:t>
            </a:r>
          </a:p>
          <a:p>
            <a:r>
              <a:rPr lang="en-US" dirty="0" smtClean="0"/>
              <a:t>A property called direction</a:t>
            </a:r>
          </a:p>
          <a:p>
            <a:r>
              <a:rPr lang="en-US" dirty="0" smtClean="0"/>
              <a:t>A property for collision detection</a:t>
            </a:r>
          </a:p>
        </p:txBody>
      </p:sp>
    </p:spTree>
    <p:extLst>
      <p:ext uri="{BB962C8B-B14F-4D97-AF65-F5344CB8AC3E}">
        <p14:creationId xmlns:p14="http://schemas.microsoft.com/office/powerpoint/2010/main" val="2467150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abstract Vector2 direction 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get;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Rectangle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collisionRect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</a:t>
            </a:r>
          </a:p>
          <a:p>
            <a:pPr marL="461963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 new Rectangle((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collisionOffset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collisionOffset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– 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collisionOffset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 2),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frameSize.Y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– 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collisionOffset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 2));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61963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2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575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now every time we want to draw a sprite on the screen we duplicate the code we’ve written</a:t>
            </a:r>
          </a:p>
          <a:p>
            <a:r>
              <a:rPr lang="en-US" dirty="0" smtClean="0"/>
              <a:t>This is inefficient both in terms of lines of code written and good use of programmer time</a:t>
            </a:r>
          </a:p>
          <a:p>
            <a:r>
              <a:rPr lang="en-US" dirty="0" smtClean="0"/>
              <a:t>Some Object Oriented design will help reduce this inefficiency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9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http://fc08.deviantart.net/fs27/i/2008/154/c/d/Pokemon_Pixel_ID_BLANK_by_Zillenio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105" y="228599"/>
            <a:ext cx="4194495" cy="655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855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 is like a blueprint for pieces of code that work in similar ways within your game</a:t>
            </a:r>
          </a:p>
          <a:p>
            <a:r>
              <a:rPr lang="en-US" dirty="0" smtClean="0"/>
              <a:t>Right now the rings and skull act differently but the basics of how they operate are pretty much the same</a:t>
            </a:r>
          </a:p>
          <a:p>
            <a:pPr lvl="1"/>
            <a:r>
              <a:rPr lang="en-US" dirty="0" smtClean="0"/>
              <a:t>This will be true for most of your sprites</a:t>
            </a:r>
          </a:p>
          <a:p>
            <a:r>
              <a:rPr lang="en-US" dirty="0" smtClean="0"/>
              <a:t>So a sprite class would be useful to add to your program to make creating sprites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3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these aren’t required for a class most classes have at least one of the following (and usually more than one)</a:t>
            </a:r>
          </a:p>
          <a:p>
            <a:r>
              <a:rPr lang="en-US" dirty="0" smtClean="0"/>
              <a:t>Property/Member – these are class specific variables</a:t>
            </a:r>
          </a:p>
          <a:p>
            <a:r>
              <a:rPr lang="en-US" dirty="0" smtClean="0"/>
              <a:t>Methods – these are class specific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34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attempt to create a way to make programming “blueprints” for design</a:t>
            </a:r>
          </a:p>
          <a:p>
            <a:r>
              <a:rPr lang="en-US" dirty="0" smtClean="0"/>
              <a:t>It takes common program interactions and considerations and maps them to charts</a:t>
            </a:r>
          </a:p>
          <a:p>
            <a:r>
              <a:rPr lang="en-US" dirty="0" smtClean="0"/>
              <a:t>Allows you to communicate and plan the design of your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37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Use-Case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Sample use-case dia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6629400" cy="527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286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4" name="Picture 6" descr="A complete class dia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45" y="1828800"/>
            <a:ext cx="8465846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829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687</Words>
  <Application>Microsoft Office PowerPoint</Application>
  <PresentationFormat>On-screen Show (4:3)</PresentationFormat>
  <Paragraphs>109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Object Oriented Design</vt:lpstr>
      <vt:lpstr>Why OOD?</vt:lpstr>
      <vt:lpstr>Efficient Code</vt:lpstr>
      <vt:lpstr>PowerPoint Presentation</vt:lpstr>
      <vt:lpstr>Classes</vt:lpstr>
      <vt:lpstr>Class Components</vt:lpstr>
      <vt:lpstr>UML</vt:lpstr>
      <vt:lpstr>Use-Case Diagram</vt:lpstr>
      <vt:lpstr>Class Diagram</vt:lpstr>
      <vt:lpstr>Sequence Diagram</vt:lpstr>
      <vt:lpstr>Statechart Diagram</vt:lpstr>
      <vt:lpstr>Activity Diagram</vt:lpstr>
      <vt:lpstr>Abstract Classes</vt:lpstr>
      <vt:lpstr>Adding a Class</vt:lpstr>
      <vt:lpstr>PowerPoint Presentation</vt:lpstr>
      <vt:lpstr>PowerPoint Presentation</vt:lpstr>
      <vt:lpstr>What to Add?</vt:lpstr>
      <vt:lpstr>PowerPoint Presentation</vt:lpstr>
      <vt:lpstr>PowerPoint Presentation</vt:lpstr>
      <vt:lpstr>New Things</vt:lpstr>
      <vt:lpstr>PowerPoint Presentation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Design</dc:title>
  <dc:creator>Bridget Blodgett</dc:creator>
  <cp:lastModifiedBy>Bridget Blodgett</cp:lastModifiedBy>
  <cp:revision>8</cp:revision>
  <dcterms:created xsi:type="dcterms:W3CDTF">2014-09-29T17:46:20Z</dcterms:created>
  <dcterms:modified xsi:type="dcterms:W3CDTF">2014-10-06T17:52:42Z</dcterms:modified>
</cp:coreProperties>
</file>