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200"/>
    <a:srgbClr val="001E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73CD-757E-4C31-996C-3BADF6C57C40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3E342-76A6-4E8D-863B-D118C984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http://www.mspaintadventures.com/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3E342-76A6-4E8D-863B-D118C98428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5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5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0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5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4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0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5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1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3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5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EA378-9D38-40DF-9F42-E9D9BEA37B1D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9C91E-DF57-40C9-9AEB-41EE054A2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6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3D Cameras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315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5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2D we only needed to think about objects in a flat space</a:t>
            </a:r>
          </a:p>
          <a:p>
            <a:r>
              <a:rPr lang="en-US" dirty="0" smtClean="0"/>
              <a:t>3D adds the z-axis which makes things slightly more complicated</a:t>
            </a:r>
          </a:p>
          <a:p>
            <a:r>
              <a:rPr lang="en-US" dirty="0" smtClean="0"/>
              <a:t>It also allows us to use items like cameras to create depth and increase challenge</a:t>
            </a:r>
          </a:p>
          <a:p>
            <a:pPr lvl="1"/>
            <a:r>
              <a:rPr lang="en-US" dirty="0" smtClean="0"/>
              <a:t>The player can no longer see the entire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2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Camera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will need to create a camera class that you can then make instances of within your game</a:t>
            </a:r>
          </a:p>
          <a:p>
            <a:r>
              <a:rPr lang="en-US" dirty="0" smtClean="0"/>
              <a:t>Cameras have two important </a:t>
            </a:r>
            <a:r>
              <a:rPr lang="en-US" dirty="0" err="1" smtClean="0"/>
              <a:t>matricies</a:t>
            </a:r>
            <a:r>
              <a:rPr lang="en-US" dirty="0" smtClean="0"/>
              <a:t> called view and projection that contain all the information needed to properly set up and work a camera</a:t>
            </a:r>
          </a:p>
          <a:p>
            <a:r>
              <a:rPr lang="en-US" dirty="0" smtClean="0"/>
              <a:t>In a new game component class called Camera add two variables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public Matrix view {get; protected set;}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public Matrix projection {get; protected set;}</a:t>
            </a:r>
            <a:endParaRPr lang="en-US" sz="19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74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the variables you will need to make a constructor for the camera class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Camera (Game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game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Vector3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pos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Vector3 target, Vector3 up): base(game){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view = Matrix.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CreateLookAt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pos,target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up);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projection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Matrix.CreatePerspectiveFieldOfView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(MathHelper.PiOver4, (float)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Game.Window.ClientBounds.Width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/ (float)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Game.Window.ClientBounds.Height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1, 100);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800" dirty="0" smtClean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14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Camera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the camera class is set up we can create an instance of the camera in our Game1 class</a:t>
            </a:r>
          </a:p>
          <a:p>
            <a:pPr lvl="1"/>
            <a:r>
              <a:rPr lang="en-US" dirty="0" smtClean="0"/>
              <a:t>You will need a class level variable called camera and to call the Camera constructor in </a:t>
            </a:r>
            <a:r>
              <a:rPr lang="en-US" sz="1800" dirty="0" smtClean="0">
                <a:solidFill>
                  <a:srgbClr val="FF0000"/>
                </a:solidFill>
              </a:rPr>
              <a:t>initialize()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camera = new Camera(this, new Vector3(0,0,5),</a:t>
            </a:r>
            <a:r>
              <a:rPr lang="en-US" sz="1800" dirty="0" smtClean="0"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Vector.Zero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Vector3.Up);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Components.Add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(camera);</a:t>
            </a:r>
          </a:p>
          <a:p>
            <a:r>
              <a:rPr lang="en-US" dirty="0" smtClean="0"/>
              <a:t>With this you have a working camera (but nothing to look at)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240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game suites include some ability to handle primitives</a:t>
            </a:r>
          </a:p>
          <a:p>
            <a:pPr lvl="1"/>
            <a:r>
              <a:rPr lang="en-US" dirty="0" smtClean="0"/>
              <a:t>These are simple shapes you can draw to the screen and combine to make game objects</a:t>
            </a:r>
          </a:p>
          <a:p>
            <a:r>
              <a:rPr lang="en-US" dirty="0" smtClean="0"/>
              <a:t>Drawing a triangle is easiest (and is the base of most graphics creation)</a:t>
            </a:r>
          </a:p>
          <a:p>
            <a:r>
              <a:rPr lang="en-US" dirty="0" smtClean="0"/>
              <a:t>By combining triangles you can create every other shape, including mimicking smooth curves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36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02" y="0"/>
            <a:ext cx="7796798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9795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Triangles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way primitives are handled is in two steps:</a:t>
            </a:r>
          </a:p>
          <a:p>
            <a:pPr lvl="1"/>
            <a:r>
              <a:rPr lang="en-US" dirty="0" smtClean="0"/>
              <a:t>The shape is stored as points on a 3D plane and their connecting lines</a:t>
            </a:r>
          </a:p>
          <a:p>
            <a:pPr lvl="1"/>
            <a:r>
              <a:rPr lang="en-US" dirty="0" smtClean="0"/>
              <a:t>Once the full shape has been stored then the program follows the saved information to draw the lines on the screen</a:t>
            </a:r>
          </a:p>
          <a:p>
            <a:r>
              <a:rPr lang="en-US" dirty="0" smtClean="0"/>
              <a:t>Without both steps you won’t successfully be able to draw the object</a:t>
            </a:r>
          </a:p>
        </p:txBody>
      </p:sp>
    </p:spTree>
    <p:extLst>
      <p:ext uri="{BB962C8B-B14F-4D97-AF65-F5344CB8AC3E}">
        <p14:creationId xmlns:p14="http://schemas.microsoft.com/office/powerpoint/2010/main" val="3725487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game1 class variables:</a:t>
            </a:r>
          </a:p>
          <a:p>
            <a:pPr lvl="1"/>
            <a:r>
              <a:rPr lang="en-US" dirty="0" err="1" smtClean="0"/>
              <a:t>VertexPositionColor</a:t>
            </a:r>
            <a:r>
              <a:rPr lang="en-US" dirty="0" smtClean="0"/>
              <a:t>[] </a:t>
            </a:r>
            <a:r>
              <a:rPr lang="en-US" dirty="0" err="1" smtClean="0"/>
              <a:t>verts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VertexBuffer</a:t>
            </a:r>
            <a:r>
              <a:rPr lang="en-US" dirty="0" smtClean="0"/>
              <a:t> </a:t>
            </a:r>
            <a:r>
              <a:rPr lang="en-US" dirty="0" err="1" smtClean="0"/>
              <a:t>vertexBuffer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BasicEffect</a:t>
            </a:r>
            <a:r>
              <a:rPr lang="en-US" dirty="0" smtClean="0"/>
              <a:t> effect;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LoadContent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Verts</a:t>
            </a:r>
            <a:r>
              <a:rPr lang="en-US" dirty="0" smtClean="0"/>
              <a:t> = new </a:t>
            </a:r>
            <a:r>
              <a:rPr lang="en-US" dirty="0" err="1" smtClean="0"/>
              <a:t>VertextPositionColor</a:t>
            </a:r>
            <a:r>
              <a:rPr lang="en-US" dirty="0" smtClean="0"/>
              <a:t>[3];</a:t>
            </a:r>
          </a:p>
          <a:p>
            <a:pPr lvl="1"/>
            <a:r>
              <a:rPr lang="en-US" dirty="0" err="1" smtClean="0"/>
              <a:t>Verts</a:t>
            </a:r>
            <a:r>
              <a:rPr lang="en-US" dirty="0" smtClean="0"/>
              <a:t>[0] = new </a:t>
            </a:r>
            <a:r>
              <a:rPr lang="en-US" dirty="0" err="1" smtClean="0"/>
              <a:t>VertexPositionColor</a:t>
            </a:r>
            <a:r>
              <a:rPr lang="en-US" dirty="0" smtClean="0"/>
              <a:t> (new Vector3 (0,1,0)</a:t>
            </a:r>
          </a:p>
        </p:txBody>
      </p:sp>
    </p:spTree>
    <p:extLst>
      <p:ext uri="{BB962C8B-B14F-4D97-AF65-F5344CB8AC3E}">
        <p14:creationId xmlns:p14="http://schemas.microsoft.com/office/powerpoint/2010/main" val="3215863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411</Words>
  <Application>Microsoft Office PowerPoint</Application>
  <PresentationFormat>On-screen Show (4:3)</PresentationFormat>
  <Paragraphs>46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3D Cameras</vt:lpstr>
      <vt:lpstr>3D Challenges</vt:lpstr>
      <vt:lpstr>3D Camera</vt:lpstr>
      <vt:lpstr>Camera Constructor</vt:lpstr>
      <vt:lpstr>Making a Camera</vt:lpstr>
      <vt:lpstr>Primitives</vt:lpstr>
      <vt:lpstr>PowerPoint Presentation</vt:lpstr>
      <vt:lpstr>Creating Triangles</vt:lpstr>
      <vt:lpstr>PowerPoint Presentation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Cameras</dc:title>
  <dc:creator>Bridget Blodgett</dc:creator>
  <cp:lastModifiedBy>Bridget Blodgett</cp:lastModifiedBy>
  <cp:revision>4</cp:revision>
  <dcterms:created xsi:type="dcterms:W3CDTF">2014-11-03T18:24:24Z</dcterms:created>
  <dcterms:modified xsi:type="dcterms:W3CDTF">2014-11-03T18:58:32Z</dcterms:modified>
</cp:coreProperties>
</file>