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2" r:id="rId3"/>
    <p:sldId id="283" r:id="rId4"/>
    <p:sldId id="284" r:id="rId5"/>
    <p:sldId id="286" r:id="rId6"/>
    <p:sldId id="288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6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155C0-2C39-43C9-AD2D-A57D97442979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E128C-0051-45DD-A92C-44FBCEC52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7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6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3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6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9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8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4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57673-5C8D-4F5B-98FD-9A3C1B45B04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D6C9-82AF-4371-9ED5-3FB9582EF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brathwaite.wordpress.com/2008/11/30/creating-a-game-design-document/" TargetMode="External"/><Relationship Id="rId2" Type="http://schemas.openxmlformats.org/officeDocument/2006/relationships/hyperlink" Target="http://digitalworlds.wetpaint.com/page/Example+Blank+Design+Docu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/url?sa=t&amp;rct=j&amp;q=&amp;esrc=s&amp;source=web&amp;cd=3&amp;ved=0CFYQFjAC&amp;url=http://www-personal.engin.umd.umich.edu/~bmaxim/cis488/BaldwinGameDesignDocumentTemplate.doc&amp;ei=ctBxT-jFCcqQ0QHAsdCgAQ&amp;usg=AFQjCNEKwxb0SDkdvJYhGQbBj8T_ZBFrdQ" TargetMode="External"/><Relationship Id="rId4" Type="http://schemas.openxmlformats.org/officeDocument/2006/relationships/hyperlink" Target="http://www.runawaystudios.com/articles/chris_taylor_gdd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5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 Pager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Title</a:t>
            </a:r>
          </a:p>
          <a:p>
            <a:r>
              <a:rPr lang="en-US" dirty="0" smtClean="0"/>
              <a:t>Intended Game Systems</a:t>
            </a:r>
          </a:p>
          <a:p>
            <a:r>
              <a:rPr lang="en-US" dirty="0" smtClean="0"/>
              <a:t>Intended ESRB Rating</a:t>
            </a:r>
          </a:p>
          <a:p>
            <a:r>
              <a:rPr lang="en-US" dirty="0" smtClean="0"/>
              <a:t>Projected Ship Date</a:t>
            </a:r>
          </a:p>
          <a:p>
            <a:r>
              <a:rPr lang="en-US" dirty="0" smtClean="0"/>
              <a:t>Game Logos</a:t>
            </a:r>
          </a:p>
          <a:p>
            <a:r>
              <a:rPr lang="en-US" dirty="0" smtClean="0"/>
              <a:t>Game Story Summary</a:t>
            </a:r>
          </a:p>
          <a:p>
            <a:r>
              <a:rPr lang="en-US" dirty="0" smtClean="0"/>
              <a:t>Game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94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Flow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Who are you playing?</a:t>
            </a:r>
          </a:p>
          <a:p>
            <a:r>
              <a:rPr lang="en-US" dirty="0" smtClean="0"/>
              <a:t>Camera angle?</a:t>
            </a:r>
          </a:p>
          <a:p>
            <a:r>
              <a:rPr lang="en-US" dirty="0" smtClean="0"/>
              <a:t>Genre of gameplay</a:t>
            </a:r>
          </a:p>
          <a:p>
            <a:r>
              <a:rPr lang="en-US" dirty="0" smtClean="0"/>
              <a:t>Picture of the locations</a:t>
            </a:r>
          </a:p>
          <a:p>
            <a:r>
              <a:rPr lang="en-US" dirty="0" smtClean="0"/>
              <a:t>Player’s goals?</a:t>
            </a:r>
          </a:p>
          <a:p>
            <a:r>
              <a:rPr lang="en-US" dirty="0" smtClean="0"/>
              <a:t>What are the challenges they facing? How they overcome them?</a:t>
            </a:r>
          </a:p>
          <a:p>
            <a:r>
              <a:rPr lang="en-US" dirty="0" smtClean="0"/>
              <a:t>Progression/Reward system? How does the player grow w/challenges?</a:t>
            </a:r>
          </a:p>
          <a:p>
            <a:r>
              <a:rPr lang="en-US" dirty="0" smtClean="0"/>
              <a:t>How does gameplay tie to the story?</a:t>
            </a:r>
          </a:p>
          <a:p>
            <a:r>
              <a:rPr lang="en-US" dirty="0" smtClean="0"/>
              <a:t>What is the victory condition?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Page 3: Character</a:t>
            </a:r>
          </a:p>
          <a:p>
            <a:r>
              <a:rPr lang="en-US" dirty="0" smtClean="0"/>
              <a:t>Page 4: Gameplay</a:t>
            </a:r>
          </a:p>
          <a:p>
            <a:r>
              <a:rPr lang="en-US" dirty="0" smtClean="0"/>
              <a:t>Page 5: Game World</a:t>
            </a:r>
          </a:p>
          <a:p>
            <a:r>
              <a:rPr lang="en-US" dirty="0" smtClean="0"/>
              <a:t>Page 6: Game Experience (Gestalt)</a:t>
            </a:r>
          </a:p>
          <a:p>
            <a:r>
              <a:rPr lang="en-US" dirty="0" smtClean="0"/>
              <a:t>Page 7: Gameplay Mechanics</a:t>
            </a:r>
          </a:p>
          <a:p>
            <a:r>
              <a:rPr lang="en-US" dirty="0" smtClean="0"/>
              <a:t>Page 8: Baddies</a:t>
            </a:r>
          </a:p>
          <a:p>
            <a:r>
              <a:rPr lang="en-US" dirty="0" smtClean="0"/>
              <a:t>Page 9: </a:t>
            </a:r>
            <a:r>
              <a:rPr lang="en-US" dirty="0" err="1" smtClean="0"/>
              <a:t>Cutscenes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Page 10: Bonus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8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Design Document (GDD)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sum total of all the work that you have done previously</a:t>
            </a:r>
          </a:p>
          <a:p>
            <a:r>
              <a:rPr lang="en-US" dirty="0" smtClean="0"/>
              <a:t>It should be clear, well-written, and fairly comprehensive</a:t>
            </a:r>
          </a:p>
          <a:p>
            <a:r>
              <a:rPr lang="en-US" dirty="0" smtClean="0"/>
              <a:t>The document is not the goal in and of itself</a:t>
            </a:r>
          </a:p>
          <a:p>
            <a:pPr lvl="1"/>
            <a:r>
              <a:rPr lang="en-US" dirty="0" smtClean="0"/>
              <a:t>What is the goal?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5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GDD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#1 Rule: Make sure your points are clearly communicated.</a:t>
            </a:r>
          </a:p>
          <a:p>
            <a:r>
              <a:rPr lang="en-US" dirty="0" smtClean="0"/>
              <a:t>Many ways to do this:</a:t>
            </a:r>
          </a:p>
          <a:p>
            <a:pPr lvl="1"/>
            <a:r>
              <a:rPr lang="en-US" dirty="0" smtClean="0"/>
              <a:t>Storyboards</a:t>
            </a:r>
          </a:p>
          <a:p>
            <a:pPr lvl="1"/>
            <a:r>
              <a:rPr lang="en-US" dirty="0" smtClean="0"/>
              <a:t>Diagrams</a:t>
            </a:r>
          </a:p>
          <a:p>
            <a:pPr lvl="1"/>
            <a:r>
              <a:rPr lang="en-US" dirty="0" err="1" smtClean="0"/>
              <a:t>Animatics</a:t>
            </a:r>
            <a:endParaRPr lang="en-US" dirty="0" smtClean="0"/>
          </a:p>
          <a:p>
            <a:pPr lvl="1"/>
            <a:r>
              <a:rPr lang="en-US" dirty="0" smtClean="0"/>
              <a:t>Beat chart</a:t>
            </a:r>
          </a:p>
          <a:p>
            <a:pPr lvl="1"/>
            <a:r>
              <a:rPr lang="en-US" dirty="0" smtClean="0"/>
              <a:t>Team wiki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7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There are many, many different templates available</a:t>
            </a:r>
          </a:p>
          <a:p>
            <a:pPr lvl="1"/>
            <a:r>
              <a:rPr lang="en-US" dirty="0" smtClean="0"/>
              <a:t>Level Up! By Scott Rogers offers templates for each document as supplemental material</a:t>
            </a:r>
          </a:p>
          <a:p>
            <a:r>
              <a:rPr lang="en-US" dirty="0" smtClean="0"/>
              <a:t>Here are a few others:</a:t>
            </a:r>
          </a:p>
          <a:p>
            <a:pPr lvl="1"/>
            <a:r>
              <a:rPr lang="en-US" dirty="0" smtClean="0">
                <a:hlinkClick r:id="rId2"/>
              </a:rPr>
              <a:t>http://digitalworlds.wetpaint.com/page/Example+Blank+Design+Document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http://bbrathwaite.wordpress.com/2008/11/30/creating-a-game-design-document/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http://www.runawaystudios.com/articles/chris_taylor_gdd.asp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Please don’t use: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the Baldwin Design Doc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22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245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Documentation</vt:lpstr>
      <vt:lpstr>Ten Pager Outline</vt:lpstr>
      <vt:lpstr>Game Flow Questions</vt:lpstr>
      <vt:lpstr>Structure</vt:lpstr>
      <vt:lpstr>Game Design Document (GDD)</vt:lpstr>
      <vt:lpstr>GDD Techniques</vt:lpstr>
      <vt:lpstr>Templates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Documentation</dc:title>
  <dc:creator>Bridget Blodgett</dc:creator>
  <cp:lastModifiedBy>Bridget Blodgett</cp:lastModifiedBy>
  <cp:revision>10</cp:revision>
  <dcterms:created xsi:type="dcterms:W3CDTF">2013-02-12T19:57:17Z</dcterms:created>
  <dcterms:modified xsi:type="dcterms:W3CDTF">2014-12-01T18:21:48Z</dcterms:modified>
</cp:coreProperties>
</file>