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5" r:id="rId5"/>
    <p:sldId id="261" r:id="rId6"/>
    <p:sldId id="262" r:id="rId7"/>
    <p:sldId id="263" r:id="rId8"/>
    <p:sldId id="264" r:id="rId9"/>
    <p:sldId id="269" r:id="rId10"/>
    <p:sldId id="266" r:id="rId11"/>
    <p:sldId id="267" r:id="rId12"/>
    <p:sldId id="268" r:id="rId13"/>
    <p:sldId id="270" r:id="rId14"/>
    <p:sldId id="271" r:id="rId15"/>
    <p:sldId id="26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EE09C-C9CA-4655-AAA2-377577303ABC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90DD-4E0C-4F04-9637-0C83EA7A9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25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EE09C-C9CA-4655-AAA2-377577303ABC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90DD-4E0C-4F04-9637-0C83EA7A9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482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EE09C-C9CA-4655-AAA2-377577303ABC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90DD-4E0C-4F04-9637-0C83EA7A9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512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EE09C-C9CA-4655-AAA2-377577303ABC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90DD-4E0C-4F04-9637-0C83EA7A9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72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EE09C-C9CA-4655-AAA2-377577303ABC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90DD-4E0C-4F04-9637-0C83EA7A9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835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EE09C-C9CA-4655-AAA2-377577303ABC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90DD-4E0C-4F04-9637-0C83EA7A9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105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EE09C-C9CA-4655-AAA2-377577303ABC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90DD-4E0C-4F04-9637-0C83EA7A9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375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EE09C-C9CA-4655-AAA2-377577303ABC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90DD-4E0C-4F04-9637-0C83EA7A9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592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EE09C-C9CA-4655-AAA2-377577303ABC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90DD-4E0C-4F04-9637-0C83EA7A9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164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EE09C-C9CA-4655-AAA2-377577303ABC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90DD-4E0C-4F04-9637-0C83EA7A9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439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EE09C-C9CA-4655-AAA2-377577303ABC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90DD-4E0C-4F04-9637-0C83EA7A9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185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EE09C-C9CA-4655-AAA2-377577303ABC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890DD-4E0C-4F04-9637-0C83EA7A9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795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utorialspoint.com/javascript/javascript_builtin_functions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Functions, Objects, and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IDIA 619</a:t>
            </a:r>
            <a:endParaRPr lang="en-US" dirty="0" smtClean="0"/>
          </a:p>
          <a:p>
            <a:r>
              <a:rPr lang="en-US" dirty="0" smtClean="0"/>
              <a:t>Spring 2014</a:t>
            </a:r>
          </a:p>
          <a:p>
            <a:r>
              <a:rPr lang="en-US" dirty="0" smtClean="0"/>
              <a:t>Bridget M. Blodgett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366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Objects are a conceptual way of thinking about coding</a:t>
            </a:r>
          </a:p>
          <a:p>
            <a:pPr lvl="1"/>
            <a:r>
              <a:rPr lang="en-US" dirty="0" smtClean="0"/>
              <a:t>Their goal is to improve planning by grouping together similar properties and functions by their goals</a:t>
            </a:r>
          </a:p>
          <a:p>
            <a:r>
              <a:rPr lang="en-US" dirty="0" smtClean="0"/>
              <a:t>The properties of an object are simply a way of describing that object</a:t>
            </a:r>
          </a:p>
        </p:txBody>
      </p:sp>
    </p:spTree>
    <p:extLst>
      <p:ext uri="{BB962C8B-B14F-4D97-AF65-F5344CB8AC3E}">
        <p14:creationId xmlns:p14="http://schemas.microsoft.com/office/powerpoint/2010/main" val="3581100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fido</a:t>
            </a:r>
            <a:r>
              <a:rPr lang="en-US" dirty="0" smtClean="0"/>
              <a:t> = { </a:t>
            </a:r>
          </a:p>
          <a:p>
            <a:pPr marL="0" indent="0">
              <a:buNone/>
            </a:pPr>
            <a:r>
              <a:rPr lang="en-US" dirty="0" smtClean="0"/>
              <a:t>    name: "Fido",</a:t>
            </a:r>
          </a:p>
          <a:p>
            <a:pPr marL="0" indent="0">
              <a:buNone/>
            </a:pPr>
            <a:r>
              <a:rPr lang="en-US" dirty="0" smtClean="0"/>
              <a:t>    weight: 40, </a:t>
            </a:r>
          </a:p>
          <a:p>
            <a:pPr marL="0" indent="0">
              <a:buNone/>
            </a:pPr>
            <a:r>
              <a:rPr lang="en-US" dirty="0" smtClean="0"/>
              <a:t>    breed: "Mixed",</a:t>
            </a:r>
          </a:p>
          <a:p>
            <a:pPr marL="0" indent="0">
              <a:buNone/>
            </a:pPr>
            <a:r>
              <a:rPr lang="en-US" dirty="0" smtClean="0"/>
              <a:t>    loves: ["walks", "fetching balls"]</a:t>
            </a:r>
          </a:p>
          <a:p>
            <a:pPr marL="0" indent="0">
              <a:buNone/>
            </a:pPr>
            <a:r>
              <a:rPr lang="en-US" dirty="0" smtClean="0"/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26864771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modify or call </a:t>
            </a:r>
            <a:r>
              <a:rPr lang="en-US" dirty="0" err="1" smtClean="0"/>
              <a:t>properites</a:t>
            </a:r>
            <a:r>
              <a:rPr lang="en-US" dirty="0" smtClean="0"/>
              <a:t> of object by using the </a:t>
            </a:r>
            <a:r>
              <a:rPr lang="en-US" dirty="0" err="1" smtClean="0"/>
              <a:t>objectname.property</a:t>
            </a:r>
            <a:endParaRPr lang="en-US" dirty="0" smtClean="0"/>
          </a:p>
          <a:p>
            <a:pPr lvl="1"/>
            <a:r>
              <a:rPr lang="en-US" dirty="0" smtClean="0"/>
              <a:t>Like </a:t>
            </a:r>
            <a:r>
              <a:rPr lang="en-US" dirty="0" err="1" smtClean="0"/>
              <a:t>Math.random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139635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Keyword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used to refer to the current object that you are manipulating or working under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0588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function Dog(name, breed, weight) {</a:t>
            </a:r>
          </a:p>
          <a:p>
            <a:pPr marL="0" indent="0">
              <a:buNone/>
            </a:pPr>
            <a:r>
              <a:rPr lang="en-US" dirty="0" smtClean="0"/>
              <a:t> this.name = name;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 smtClean="0"/>
              <a:t>this.breed</a:t>
            </a:r>
            <a:r>
              <a:rPr lang="en-US" dirty="0" smtClean="0"/>
              <a:t> = breed;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 smtClean="0"/>
              <a:t>this.weight</a:t>
            </a:r>
            <a:r>
              <a:rPr lang="en-US" dirty="0" smtClean="0"/>
              <a:t> = weight;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 smtClean="0"/>
              <a:t>this.bark</a:t>
            </a:r>
            <a:r>
              <a:rPr lang="en-US" dirty="0" smtClean="0"/>
              <a:t> = function() {</a:t>
            </a:r>
          </a:p>
          <a:p>
            <a:pPr marL="0" indent="0">
              <a:buNone/>
            </a:pPr>
            <a:r>
              <a:rPr lang="en-US" dirty="0" smtClean="0"/>
              <a:t> if (</a:t>
            </a:r>
            <a:r>
              <a:rPr lang="en-US" dirty="0" err="1" smtClean="0"/>
              <a:t>this.weight</a:t>
            </a:r>
            <a:r>
              <a:rPr lang="en-US" dirty="0" smtClean="0"/>
              <a:t> &gt; 25) {</a:t>
            </a:r>
          </a:p>
          <a:p>
            <a:pPr marL="0" indent="0">
              <a:buNone/>
            </a:pPr>
            <a:r>
              <a:rPr lang="en-US" dirty="0" smtClean="0"/>
              <a:t> alert(this.name + " says Woof!");</a:t>
            </a:r>
          </a:p>
          <a:p>
            <a:pPr marL="0" indent="0">
              <a:buNone/>
            </a:pPr>
            <a:r>
              <a:rPr lang="en-US" dirty="0" smtClean="0"/>
              <a:t> } else {</a:t>
            </a:r>
          </a:p>
          <a:p>
            <a:pPr marL="0" indent="0">
              <a:buNone/>
            </a:pPr>
            <a:r>
              <a:rPr lang="en-US" dirty="0" smtClean="0"/>
              <a:t> alert(this.name + " says Yip!");</a:t>
            </a:r>
          </a:p>
          <a:p>
            <a:pPr marL="0" indent="0">
              <a:buNone/>
            </a:pPr>
            <a:r>
              <a:rPr lang="en-US" dirty="0" smtClean="0"/>
              <a:t> }</a:t>
            </a:r>
          </a:p>
          <a:p>
            <a:pPr marL="0" indent="0">
              <a:buNone/>
            </a:pPr>
            <a:r>
              <a:rPr lang="en-US" dirty="0" smtClean="0"/>
              <a:t> };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fido</a:t>
            </a:r>
            <a:r>
              <a:rPr lang="en-US" dirty="0" smtClean="0"/>
              <a:t> = new Dog("Fido", "Mixed", </a:t>
            </a:r>
            <a:r>
              <a:rPr lang="en-US" smtClean="0"/>
              <a:t>38);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195985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en-US" dirty="0"/>
              <a:t>Start brainstorming a small project that will use all the foundational JavaScript principles we’ve covered so far, including:</a:t>
            </a:r>
          </a:p>
          <a:p>
            <a:pPr lvl="1" fontAlgn="base"/>
            <a:r>
              <a:rPr lang="en-US" dirty="0"/>
              <a:t>Objects</a:t>
            </a:r>
          </a:p>
          <a:p>
            <a:pPr lvl="1" fontAlgn="base"/>
            <a:r>
              <a:rPr lang="en-US" dirty="0"/>
              <a:t>Functions</a:t>
            </a:r>
          </a:p>
          <a:p>
            <a:pPr lvl="1" fontAlgn="base"/>
            <a:r>
              <a:rPr lang="en-US" dirty="0"/>
              <a:t>Arrays</a:t>
            </a:r>
          </a:p>
          <a:p>
            <a:pPr lvl="1" fontAlgn="base"/>
            <a:r>
              <a:rPr lang="en-US" dirty="0"/>
              <a:t>Variables</a:t>
            </a:r>
          </a:p>
          <a:p>
            <a:pPr lvl="1" fontAlgn="base"/>
            <a:r>
              <a:rPr lang="en-US" dirty="0"/>
              <a:t>Built-in functions</a:t>
            </a:r>
          </a:p>
          <a:p>
            <a:pPr lvl="1" fontAlgn="base"/>
            <a:r>
              <a:rPr lang="en-US" dirty="0" smtClean="0"/>
              <a:t>Loops</a:t>
            </a:r>
            <a:endParaRPr lang="en-US" dirty="0"/>
          </a:p>
          <a:p>
            <a:pPr lvl="1" fontAlgn="base"/>
            <a:r>
              <a:rPr lang="en-US" dirty="0"/>
              <a:t>If/Else statements</a:t>
            </a:r>
          </a:p>
          <a:p>
            <a:pPr fontAlgn="base"/>
            <a:r>
              <a:rPr lang="en-US" dirty="0"/>
              <a:t>Bring your ideas to class next week.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460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Discussion and Practice</a:t>
            </a:r>
          </a:p>
          <a:p>
            <a:r>
              <a:rPr lang="en-US" dirty="0" smtClean="0"/>
              <a:t>Exercise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726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We’ve already used some built in functions to do work for us: </a:t>
            </a:r>
            <a:r>
              <a:rPr lang="en-US" dirty="0" err="1" smtClean="0"/>
              <a:t>Math.random</a:t>
            </a:r>
            <a:r>
              <a:rPr lang="en-US" dirty="0" smtClean="0"/>
              <a:t>, alert, console.log are all functions</a:t>
            </a:r>
          </a:p>
          <a:p>
            <a:r>
              <a:rPr lang="en-US" dirty="0" smtClean="0"/>
              <a:t>A custom function allows you to create reusable pieces of code that do some discrete 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562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fontAlgn="base"/>
            <a:r>
              <a:rPr lang="en-US" dirty="0"/>
              <a:t>Parameters, Arguments and Return </a:t>
            </a:r>
            <a:r>
              <a:rPr lang="en-US" dirty="0" smtClean="0"/>
              <a:t>Statements</a:t>
            </a:r>
            <a:endParaRPr lang="en-US" dirty="0"/>
          </a:p>
          <a:p>
            <a:pPr fontAlgn="base"/>
            <a:r>
              <a:rPr lang="en-US" dirty="0">
                <a:hlinkClick r:id="rId2"/>
              </a:rPr>
              <a:t>Built-in Functions</a:t>
            </a:r>
            <a:endParaRPr lang="en-US" dirty="0"/>
          </a:p>
          <a:p>
            <a:pPr fontAlgn="base"/>
            <a:r>
              <a:rPr lang="en-US" dirty="0"/>
              <a:t>Local and global </a:t>
            </a:r>
            <a:r>
              <a:rPr lang="en-US" dirty="0" smtClean="0"/>
              <a:t>variables</a:t>
            </a:r>
            <a:endParaRPr lang="en-US" dirty="0"/>
          </a:p>
          <a:p>
            <a:pPr fontAlgn="base"/>
            <a:r>
              <a:rPr lang="en-US" dirty="0"/>
              <a:t>Functions as </a:t>
            </a:r>
            <a:r>
              <a:rPr lang="en-US" dirty="0" smtClean="0"/>
              <a:t>values</a:t>
            </a:r>
            <a:endParaRPr lang="en-US" dirty="0"/>
          </a:p>
          <a:p>
            <a:pPr fontAlgn="base"/>
            <a:r>
              <a:rPr lang="en-US" dirty="0" smtClean="0"/>
              <a:t>Objects</a:t>
            </a:r>
            <a:endParaRPr lang="en-US" dirty="0"/>
          </a:p>
          <a:p>
            <a:pPr fontAlgn="base"/>
            <a:r>
              <a:rPr lang="en-US" dirty="0" smtClean="0"/>
              <a:t>Methods</a:t>
            </a:r>
            <a:endParaRPr lang="en-US" dirty="0"/>
          </a:p>
          <a:p>
            <a:pPr fontAlgn="base"/>
            <a:r>
              <a:rPr lang="en-US" dirty="0"/>
              <a:t>“this</a:t>
            </a:r>
            <a:r>
              <a:rPr lang="en-US" dirty="0" smtClean="0"/>
              <a:t>”</a:t>
            </a:r>
            <a:endParaRPr lang="en-US" dirty="0"/>
          </a:p>
          <a:p>
            <a:pPr fontAlgn="base"/>
            <a:r>
              <a:rPr lang="en-US" dirty="0" smtClean="0"/>
              <a:t>Constructors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862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Anatomy of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sz="16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checkGuess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guess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answers = [ "red", "green",  "blue"];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index = </a:t>
            </a:r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Math.floor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Math.random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 * </a:t>
            </a:r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answers.length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if (guess == answers[index]) {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answer = "You're right! I was thinking of " + 			answers[index];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} else {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	 answer = "Sorry, I was thinking of " + answers[index];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pPr marL="0" indent="0">
              <a:buNone/>
            </a:pPr>
            <a:endParaRPr lang="en-US" sz="16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answer;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543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Parameters </a:t>
            </a:r>
            <a:r>
              <a:rPr lang="en-US" dirty="0" err="1" smtClean="0"/>
              <a:t>vs</a:t>
            </a:r>
            <a:r>
              <a:rPr lang="en-US" dirty="0" smtClean="0"/>
              <a:t>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define a function you will often give it several parameters</a:t>
            </a:r>
          </a:p>
          <a:p>
            <a:pPr lvl="1"/>
            <a:r>
              <a:rPr lang="en-US" dirty="0" smtClean="0"/>
              <a:t>These are placeholder that tell the function the </a:t>
            </a:r>
            <a:r>
              <a:rPr lang="en-US" b="1" dirty="0" smtClean="0"/>
              <a:t>type</a:t>
            </a:r>
            <a:r>
              <a:rPr lang="en-US" dirty="0" smtClean="0"/>
              <a:t> of information it will accept</a:t>
            </a:r>
          </a:p>
          <a:p>
            <a:r>
              <a:rPr lang="en-US" dirty="0" smtClean="0"/>
              <a:t>When you call the function you may pass it several arguments</a:t>
            </a:r>
          </a:p>
          <a:p>
            <a:pPr lvl="1"/>
            <a:r>
              <a:rPr lang="en-US" dirty="0" smtClean="0"/>
              <a:t>These are actual values of information that match the type described by the placeholders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730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and Global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Javascript</a:t>
            </a:r>
            <a:r>
              <a:rPr lang="en-US" dirty="0" smtClean="0"/>
              <a:t> will allow you to declare a new variable just about anywhere in the document</a:t>
            </a:r>
          </a:p>
          <a:p>
            <a:r>
              <a:rPr lang="en-US" dirty="0" smtClean="0"/>
              <a:t>But the location you choose has an effect upon what that variable can interact with</a:t>
            </a:r>
          </a:p>
          <a:p>
            <a:r>
              <a:rPr lang="en-US" dirty="0" smtClean="0"/>
              <a:t>If they are declared outside of any function or loop they are a global variable</a:t>
            </a:r>
          </a:p>
          <a:p>
            <a:pPr lvl="1"/>
            <a:r>
              <a:rPr lang="en-US" dirty="0" smtClean="0"/>
              <a:t>Any function or code in the document can use them</a:t>
            </a:r>
          </a:p>
          <a:p>
            <a:r>
              <a:rPr lang="en-US" dirty="0" smtClean="0"/>
              <a:t>If they are declared inside a function they are called local variables</a:t>
            </a:r>
          </a:p>
          <a:p>
            <a:pPr lvl="1"/>
            <a:r>
              <a:rPr lang="en-US" dirty="0" smtClean="0"/>
              <a:t>Only accessible to the code that is also in the function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831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as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can assign a function to a variable just like any other type of value (like a string or  a number)</a:t>
            </a:r>
          </a:p>
          <a:p>
            <a:pPr marL="0" indent="0"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addOne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return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+ 1;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plusOne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addOne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result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plusOne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(1);</a:t>
            </a:r>
          </a:p>
        </p:txBody>
      </p:sp>
    </p:spTree>
    <p:extLst>
      <p:ext uri="{BB962C8B-B14F-4D97-AF65-F5344CB8AC3E}">
        <p14:creationId xmlns:p14="http://schemas.microsoft.com/office/powerpoint/2010/main" val="3423663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a function max() that takes two numbers as arguments and returns the largest of them. </a:t>
            </a:r>
          </a:p>
        </p:txBody>
      </p:sp>
    </p:spTree>
    <p:extLst>
      <p:ext uri="{BB962C8B-B14F-4D97-AF65-F5344CB8AC3E}">
        <p14:creationId xmlns:p14="http://schemas.microsoft.com/office/powerpoint/2010/main" val="2061351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538</Words>
  <Application>Microsoft Office PowerPoint</Application>
  <PresentationFormat>On-screen Show (4:3)</PresentationFormat>
  <Paragraphs>94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Functions, Objects, and Programming</vt:lpstr>
      <vt:lpstr>Overview</vt:lpstr>
      <vt:lpstr>Functions</vt:lpstr>
      <vt:lpstr>Topics</vt:lpstr>
      <vt:lpstr>Anatomy of a Function</vt:lpstr>
      <vt:lpstr>Parameters vs Arguments</vt:lpstr>
      <vt:lpstr>Local and Global Variables</vt:lpstr>
      <vt:lpstr>Functions as Values</vt:lpstr>
      <vt:lpstr>Exercise</vt:lpstr>
      <vt:lpstr>Objects</vt:lpstr>
      <vt:lpstr>PowerPoint Presentation</vt:lpstr>
      <vt:lpstr>Using Objects</vt:lpstr>
      <vt:lpstr>This Keyword</vt:lpstr>
      <vt:lpstr>PowerPoint Presentation</vt:lpstr>
      <vt:lpstr>Homework 3</vt:lpstr>
    </vt:vector>
  </TitlesOfParts>
  <Company>University of Baltimore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Functions, Objects, and Programming</dc:title>
  <dc:creator>Bridget Blodgett</dc:creator>
  <cp:lastModifiedBy>Bridget Blodgett</cp:lastModifiedBy>
  <cp:revision>12</cp:revision>
  <dcterms:created xsi:type="dcterms:W3CDTF">2013-02-25T15:57:34Z</dcterms:created>
  <dcterms:modified xsi:type="dcterms:W3CDTF">2014-02-27T21:18:41Z</dcterms:modified>
</cp:coreProperties>
</file>