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9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1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2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1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2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5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7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1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EF153-C435-4F6C-AA11-8F1604ABB14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423BB-6542-4D0C-BE35-B0D974D5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5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“Interactive” Web Media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619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1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Extending our work with user input</a:t>
            </a:r>
          </a:p>
          <a:p>
            <a:pPr fontAlgn="base"/>
            <a:r>
              <a:rPr lang="en-US" dirty="0"/>
              <a:t>Adding elements to the DOM</a:t>
            </a:r>
          </a:p>
          <a:p>
            <a:pPr fontAlgn="base"/>
            <a:r>
              <a:rPr lang="en-US" dirty="0"/>
              <a:t>Understanding Functions</a:t>
            </a:r>
          </a:p>
          <a:p>
            <a:pPr fontAlgn="base"/>
            <a:r>
              <a:rPr lang="en-US" dirty="0" smtClean="0"/>
              <a:t>Handling User </a:t>
            </a:r>
            <a:r>
              <a:rPr lang="en-US" smtClean="0"/>
              <a:t>Input Exercise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21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HTML forms are the most basic type of interaction available through a webpage</a:t>
            </a:r>
          </a:p>
          <a:p>
            <a:r>
              <a:rPr lang="en-US" dirty="0" smtClean="0"/>
              <a:t>Just like any other HTML code they can be manipulated using JavaScript</a:t>
            </a:r>
          </a:p>
          <a:p>
            <a:r>
              <a:rPr lang="en-US" dirty="0" smtClean="0"/>
              <a:t>The trick to dealing with these interactions is to get JavaScript to process some event handling</a:t>
            </a:r>
          </a:p>
          <a:p>
            <a:pPr lvl="1"/>
            <a:r>
              <a:rPr lang="en-US" dirty="0" smtClean="0"/>
              <a:t>Events could be simple interactions (clicks, hovers) or complex (timed events)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Once we have a placeholder for HTML we can set up JavaScript to check for any events that occur and then make changes based upon the response</a:t>
            </a:r>
          </a:p>
          <a:p>
            <a:pPr lvl="1"/>
            <a:r>
              <a:rPr lang="en-US" dirty="0" smtClean="0"/>
              <a:t>By giving our items unique IDs we can reference them in the DOM quickly</a:t>
            </a:r>
          </a:p>
          <a:p>
            <a:r>
              <a:rPr lang="en-US" dirty="0" smtClean="0"/>
              <a:t>Once we have pulled our event we can create some custom code in a function to do stuff based upon the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5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variables have special properties that we can make use of to alter our pages</a:t>
            </a:r>
          </a:p>
          <a:p>
            <a:pPr lvl="1"/>
            <a:r>
              <a:rPr lang="en-US" dirty="0" err="1" smtClean="0"/>
              <a:t>button.onclick</a:t>
            </a:r>
            <a:r>
              <a:rPr lang="en-US" dirty="0" smtClean="0"/>
              <a:t> and </a:t>
            </a:r>
            <a:r>
              <a:rPr lang="en-US" dirty="0" err="1" smtClean="0"/>
              <a:t>window.onload</a:t>
            </a:r>
            <a:r>
              <a:rPr lang="en-US" dirty="0" smtClean="0"/>
              <a:t> are two examples of these properties</a:t>
            </a:r>
          </a:p>
          <a:p>
            <a:pPr lvl="1"/>
            <a:r>
              <a:rPr lang="en-US" dirty="0" smtClean="0"/>
              <a:t>What are some other built in properties for buttons in JavaScript?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71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Submitted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checking for a button click you can pull the information submitted in a form by looking for the value property</a:t>
            </a:r>
          </a:p>
          <a:p>
            <a:r>
              <a:rPr lang="en-US" dirty="0" smtClean="0"/>
              <a:t>How should you handle empty form submissions?</a:t>
            </a:r>
          </a:p>
          <a:p>
            <a:pPr lvl="1"/>
            <a:r>
              <a:rPr lang="en-US" dirty="0" smtClean="0"/>
              <a:t>What about form submissions that contain malicious information?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New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new elements to appear on the page is a two step process: modifying the DOM, adding the element to the page</a:t>
            </a:r>
          </a:p>
          <a:p>
            <a:pPr lvl="1"/>
            <a:r>
              <a:rPr lang="en-US" dirty="0" err="1" smtClean="0"/>
              <a:t>document.createElement</a:t>
            </a:r>
            <a:r>
              <a:rPr lang="en-US" dirty="0" smtClean="0"/>
              <a:t>(“x”); 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newElement</a:t>
            </a:r>
            <a:r>
              <a:rPr lang="en-US" dirty="0" smtClean="0"/>
              <a:t>&gt;.</a:t>
            </a:r>
            <a:r>
              <a:rPr lang="en-US" dirty="0" err="1" smtClean="0"/>
              <a:t>innerHTML</a:t>
            </a:r>
            <a:r>
              <a:rPr lang="en-US" dirty="0" smtClean="0"/>
              <a:t> = &lt;</a:t>
            </a:r>
            <a:r>
              <a:rPr lang="en-US" dirty="0" err="1" smtClean="0"/>
              <a:t>pulledInfo</a:t>
            </a:r>
            <a:r>
              <a:rPr lang="en-US" dirty="0" smtClean="0"/>
              <a:t>&gt;;</a:t>
            </a:r>
          </a:p>
          <a:p>
            <a:r>
              <a:rPr lang="en-US" dirty="0" smtClean="0"/>
              <a:t>We can then search for our new element’s parent and append the new element to it: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elementname</a:t>
            </a:r>
            <a:r>
              <a:rPr lang="en-US" dirty="0" smtClean="0"/>
              <a:t>&gt;.</a:t>
            </a:r>
            <a:r>
              <a:rPr lang="en-US" dirty="0" err="1" smtClean="0"/>
              <a:t>appendChild</a:t>
            </a:r>
            <a:r>
              <a:rPr lang="en-US" dirty="0" smtClean="0"/>
              <a:t>(&lt;</a:t>
            </a:r>
            <a:r>
              <a:rPr lang="en-US" dirty="0" err="1" smtClean="0"/>
              <a:t>newElement</a:t>
            </a:r>
            <a:r>
              <a:rPr lang="en-US" dirty="0" smtClean="0"/>
              <a:t>&gt;);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30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think the storage code at the end of the chapter does?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1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an HTML page and JavaScript script that include a form with three input fields.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relationship of the value of the fields </a:t>
            </a:r>
            <a:r>
              <a:rPr lang="en-US" dirty="0" smtClean="0"/>
              <a:t>is: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second field is twice the value of the first </a:t>
            </a:r>
            <a:r>
              <a:rPr lang="en-US" dirty="0" smtClean="0"/>
              <a:t>field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third field is the square of the first </a:t>
            </a:r>
            <a:r>
              <a:rPr lang="en-US" dirty="0" smtClean="0"/>
              <a:t>field</a:t>
            </a:r>
          </a:p>
          <a:p>
            <a:r>
              <a:rPr lang="en-US" dirty="0" smtClean="0"/>
              <a:t>If </a:t>
            </a:r>
            <a:r>
              <a:rPr lang="en-US" dirty="0"/>
              <a:t>a user enters a value in the second or third field, the script should calculate the appropriate value in the other fields.</a:t>
            </a:r>
          </a:p>
        </p:txBody>
      </p:sp>
    </p:spTree>
    <p:extLst>
      <p:ext uri="{BB962C8B-B14F-4D97-AF65-F5344CB8AC3E}">
        <p14:creationId xmlns:p14="http://schemas.microsoft.com/office/powerpoint/2010/main" val="4114639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386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“Interactive” Web Media</vt:lpstr>
      <vt:lpstr>Topics</vt:lpstr>
      <vt:lpstr>User Input</vt:lpstr>
      <vt:lpstr>Planning</vt:lpstr>
      <vt:lpstr>Properties</vt:lpstr>
      <vt:lpstr>Getting Submitted Info</vt:lpstr>
      <vt:lpstr>Making New Elements</vt:lpstr>
      <vt:lpstr>Web Storage</vt:lpstr>
      <vt:lpstr>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“Interactive” Web Media</dc:title>
  <dc:creator>Bridget</dc:creator>
  <cp:lastModifiedBy>Bridget</cp:lastModifiedBy>
  <cp:revision>5</cp:revision>
  <dcterms:created xsi:type="dcterms:W3CDTF">2013-02-18T19:34:48Z</dcterms:created>
  <dcterms:modified xsi:type="dcterms:W3CDTF">2013-02-18T20:11:57Z</dcterms:modified>
</cp:coreProperties>
</file>