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9" r:id="rId4"/>
    <p:sldId id="264" r:id="rId5"/>
    <p:sldId id="263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AD269D-B243-4C43-A103-35EE36411F35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81EBE7-2842-46C5-B776-34D6C96E2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025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Original poem: http://www.bartleby.com/113/1014.html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BE7-2842-46C5-B776-34D6C96E2E0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488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30076-B6A5-4380-8B24-859353563B21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7ADE4-966F-466C-8CC9-E0FF7F6D8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899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30076-B6A5-4380-8B24-859353563B21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7ADE4-966F-466C-8CC9-E0FF7F6D8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910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30076-B6A5-4380-8B24-859353563B21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7ADE4-966F-466C-8CC9-E0FF7F6D8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30076-B6A5-4380-8B24-859353563B21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7ADE4-966F-466C-8CC9-E0FF7F6D8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0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30076-B6A5-4380-8B24-859353563B21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7ADE4-966F-466C-8CC9-E0FF7F6D8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089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30076-B6A5-4380-8B24-859353563B21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7ADE4-966F-466C-8CC9-E0FF7F6D8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916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30076-B6A5-4380-8B24-859353563B21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7ADE4-966F-466C-8CC9-E0FF7F6D8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490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30076-B6A5-4380-8B24-859353563B21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7ADE4-966F-466C-8CC9-E0FF7F6D8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37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30076-B6A5-4380-8B24-859353563B21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7ADE4-966F-466C-8CC9-E0FF7F6D8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126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30076-B6A5-4380-8B24-859353563B21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7ADE4-966F-466C-8CC9-E0FF7F6D8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934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30076-B6A5-4380-8B24-859353563B21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7ADE4-966F-466C-8CC9-E0FF7F6D8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984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30076-B6A5-4380-8B24-859353563B21}" type="datetimeFigureOut">
              <a:rPr lang="en-US" smtClean="0"/>
              <a:t>2/20/2014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7ADE4-966F-466C-8CC9-E0FF7F6D8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068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home.ubalt.edu/id33uv76/iat.ubalt.edu/IDIA619/emilydickinson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JavaScript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IDIA 619</a:t>
            </a:r>
            <a:endParaRPr lang="en-US" dirty="0" smtClean="0"/>
          </a:p>
          <a:p>
            <a:r>
              <a:rPr lang="en-US" dirty="0" smtClean="0"/>
              <a:t>Spring </a:t>
            </a:r>
            <a:r>
              <a:rPr lang="en-US" dirty="0" smtClean="0"/>
              <a:t>2014</a:t>
            </a:r>
            <a:endParaRPr lang="en-US" dirty="0" smtClean="0"/>
          </a:p>
          <a:p>
            <a:r>
              <a:rPr lang="en-US" dirty="0" smtClean="0"/>
              <a:t>Bridget M. Blodgett</a:t>
            </a:r>
          </a:p>
        </p:txBody>
      </p:sp>
    </p:spTree>
    <p:extLst>
      <p:ext uri="{BB962C8B-B14F-4D97-AF65-F5344CB8AC3E}">
        <p14:creationId xmlns:p14="http://schemas.microsoft.com/office/powerpoint/2010/main" val="2493583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1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dirty="0" smtClean="0"/>
              <a:t>Two volunteers are needed to show off their solution to Homework 1:</a:t>
            </a:r>
            <a:endParaRPr lang="en-US" dirty="0"/>
          </a:p>
          <a:p>
            <a:pPr lvl="1" fontAlgn="base"/>
            <a:r>
              <a:rPr lang="en-US" dirty="0" smtClean="0"/>
              <a:t>Walk </a:t>
            </a:r>
            <a:r>
              <a:rPr lang="en-US" dirty="0"/>
              <a:t>through and explain your script</a:t>
            </a:r>
          </a:p>
          <a:p>
            <a:pPr lvl="1" fontAlgn="base"/>
            <a:r>
              <a:rPr lang="en-US" dirty="0"/>
              <a:t>Describe any challenges or debugging tasks and how you resolved them</a:t>
            </a:r>
          </a:p>
          <a:p>
            <a:r>
              <a:rPr lang="en-US" dirty="0" smtClean="0"/>
              <a:t>My solution can be found at: </a:t>
            </a:r>
            <a:r>
              <a:rPr lang="en-US" dirty="0">
                <a:hlinkClick r:id="rId3"/>
              </a:rPr>
              <a:t>http://home.ubalt.edu/id33uv76/iat.ubalt.edu/IDIA619/emilydickinson.html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157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JS has two categories of operators</a:t>
            </a:r>
          </a:p>
          <a:p>
            <a:pPr lvl="1"/>
            <a:r>
              <a:rPr lang="en-US" dirty="0" smtClean="0"/>
              <a:t>Math</a:t>
            </a:r>
          </a:p>
          <a:p>
            <a:pPr lvl="2"/>
            <a:r>
              <a:rPr lang="en-US" dirty="0" smtClean="0"/>
              <a:t>+, -, *, /, ++, --</a:t>
            </a:r>
          </a:p>
          <a:p>
            <a:pPr lvl="1"/>
            <a:r>
              <a:rPr lang="en-US" dirty="0" smtClean="0"/>
              <a:t>Comparison</a:t>
            </a:r>
          </a:p>
          <a:p>
            <a:pPr lvl="2"/>
            <a:r>
              <a:rPr lang="en-US" dirty="0" smtClean="0"/>
              <a:t>&gt;, &lt;, ==, !=, &gt;=, &lt;=</a:t>
            </a:r>
          </a:p>
          <a:p>
            <a:pPr lvl="2"/>
            <a:r>
              <a:rPr lang="en-US" dirty="0" smtClean="0"/>
              <a:t>===</a:t>
            </a:r>
          </a:p>
          <a:p>
            <a:pPr lvl="2"/>
            <a:r>
              <a:rPr lang="en-US" dirty="0" smtClean="0"/>
              <a:t>!==</a:t>
            </a:r>
          </a:p>
          <a:p>
            <a:pPr lvl="1"/>
            <a:r>
              <a:rPr lang="en-US" dirty="0" smtClean="0"/>
              <a:t>Logical are a sub-category of comparison</a:t>
            </a:r>
          </a:p>
          <a:p>
            <a:pPr lvl="2"/>
            <a:r>
              <a:rPr lang="en-US" dirty="0" smtClean="0"/>
              <a:t>&amp;&amp;, ||, 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495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JavaScript does its best to figure out what you are trying to achieve with each variable</a:t>
            </a:r>
          </a:p>
          <a:p>
            <a:r>
              <a:rPr lang="en-US" dirty="0" smtClean="0"/>
              <a:t>Besides being the addition operator + is also the concatenation operator</a:t>
            </a:r>
          </a:p>
          <a:p>
            <a:pPr lvl="1"/>
            <a:r>
              <a:rPr lang="en-US" dirty="0" smtClean="0"/>
              <a:t>This adds two strings together to create one string</a:t>
            </a:r>
          </a:p>
          <a:p>
            <a:r>
              <a:rPr lang="en-US" dirty="0" smtClean="0"/>
              <a:t>This means that sometimes JS needs to figure out what to do when you try to add a string and a number</a:t>
            </a:r>
          </a:p>
          <a:p>
            <a:pPr lvl="1"/>
            <a:r>
              <a:rPr lang="en-US" dirty="0" smtClean="0"/>
              <a:t>Occasionally results in the </a:t>
            </a:r>
            <a:r>
              <a:rPr lang="en-US" dirty="0" err="1" smtClean="0"/>
              <a:t>NaN</a:t>
            </a:r>
            <a:r>
              <a:rPr lang="en-US" dirty="0" smtClean="0"/>
              <a:t> error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508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Expressions are any combination of variables and operators meant to perform some action in the code</a:t>
            </a:r>
          </a:p>
          <a:p>
            <a:r>
              <a:rPr lang="en-US" dirty="0" smtClean="0"/>
              <a:t>There are three basic types:</a:t>
            </a:r>
          </a:p>
          <a:p>
            <a:pPr lvl="1"/>
            <a:r>
              <a:rPr lang="en-US" dirty="0" smtClean="0"/>
              <a:t>Numeric</a:t>
            </a:r>
          </a:p>
          <a:p>
            <a:pPr lvl="1"/>
            <a:r>
              <a:rPr lang="en-US" dirty="0" smtClean="0"/>
              <a:t>String</a:t>
            </a:r>
          </a:p>
          <a:p>
            <a:pPr lvl="1"/>
            <a:r>
              <a:rPr lang="en-US" dirty="0" smtClean="0"/>
              <a:t>Boolean</a:t>
            </a:r>
          </a:p>
          <a:p>
            <a:pPr lvl="1"/>
            <a:r>
              <a:rPr lang="en-US" dirty="0" smtClean="0"/>
              <a:t>Other… (functions &amp; Objects)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6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If statements</a:t>
            </a:r>
          </a:p>
          <a:p>
            <a:pPr lvl="1"/>
            <a:r>
              <a:rPr lang="en-US" sz="21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f(2 &lt;1){alert(‘Something is Wrong’);}</a:t>
            </a:r>
          </a:p>
          <a:p>
            <a:r>
              <a:rPr lang="en-US" dirty="0" smtClean="0"/>
              <a:t>if…else is also accepted</a:t>
            </a:r>
          </a:p>
          <a:p>
            <a:pPr marL="457200" lvl="1" indent="0">
              <a:buNone/>
            </a:pP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if (2&lt;1){ alert(‘Something is wrong’);</a:t>
            </a:r>
          </a:p>
          <a:p>
            <a:pPr marL="457200" lvl="1" indent="0">
              <a:buNone/>
            </a:pP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} else if {</a:t>
            </a:r>
          </a:p>
          <a:p>
            <a:pPr marL="457200" lvl="1" indent="0">
              <a:buNone/>
            </a:pP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  alert(‘Everything is fine’);</a:t>
            </a:r>
          </a:p>
          <a:p>
            <a:pPr marL="457200" lvl="1" indent="0">
              <a:buNone/>
            </a:pP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} else {</a:t>
            </a:r>
          </a:p>
          <a:p>
            <a:pPr marL="457200" lvl="1" indent="0">
              <a:buNone/>
            </a:pPr>
            <a:r>
              <a:rPr lang="en-US" sz="21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alert(“all clear”);</a:t>
            </a:r>
          </a:p>
          <a:p>
            <a:pPr marL="457200" lvl="1" indent="0">
              <a:buNone/>
            </a:pPr>
            <a:r>
              <a:rPr lang="en-US" sz="2100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2100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endParaRPr lang="en-US" sz="2100" dirty="0" smtClean="0"/>
          </a:p>
          <a:p>
            <a:pPr marL="457200" lvl="1" indent="0">
              <a:buNone/>
            </a:pP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(2&lt;1) ? alert(‘Something is wrong’)</a:t>
            </a:r>
          </a:p>
          <a:p>
            <a:pPr marL="457200" lvl="1" indent="0">
              <a:buNone/>
            </a:pP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      : alert (‘Everything is fine’);</a:t>
            </a:r>
          </a:p>
        </p:txBody>
      </p:sp>
    </p:spTree>
    <p:extLst>
      <p:ext uri="{BB962C8B-B14F-4D97-AF65-F5344CB8AC3E}">
        <p14:creationId xmlns:p14="http://schemas.microsoft.com/office/powerpoint/2010/main" val="193915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Very similar to other languages</a:t>
            </a:r>
          </a:p>
          <a:p>
            <a:pPr marL="457200" lvl="1" indent="0">
              <a:buNone/>
            </a:pP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i = 10;</a:t>
            </a:r>
          </a:p>
          <a:p>
            <a:pPr marL="457200" lvl="1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while (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&gt;=0 ){</a:t>
            </a:r>
          </a:p>
          <a:p>
            <a:pPr marL="457200" lvl="1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	alert (i);</a:t>
            </a:r>
          </a:p>
          <a:p>
            <a:pPr marL="457200" lvl="1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--;</a:t>
            </a:r>
          </a:p>
          <a:p>
            <a:pPr marL="457200" lvl="1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/>
              <a:t>For loops are similar to while loops but compress the initialize, conditional, update process onto one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247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248</Words>
  <Application>Microsoft Office PowerPoint</Application>
  <PresentationFormat>On-screen Show (4:3)</PresentationFormat>
  <Paragraphs>55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JavaScript</vt:lpstr>
      <vt:lpstr>Homework 1 Overview</vt:lpstr>
      <vt:lpstr>Operators</vt:lpstr>
      <vt:lpstr>Adding Strings</vt:lpstr>
      <vt:lpstr>Expressions</vt:lpstr>
      <vt:lpstr>Conditional</vt:lpstr>
      <vt:lpstr>Loops</vt:lpstr>
    </vt:vector>
  </TitlesOfParts>
  <Company>University of Baltimore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JavaScript</dc:title>
  <dc:creator>Bridget Blodgett</dc:creator>
  <cp:lastModifiedBy>Bridget Blodgett</cp:lastModifiedBy>
  <cp:revision>4</cp:revision>
  <dcterms:created xsi:type="dcterms:W3CDTF">2013-02-11T21:42:18Z</dcterms:created>
  <dcterms:modified xsi:type="dcterms:W3CDTF">2014-02-20T21:06:43Z</dcterms:modified>
</cp:coreProperties>
</file>