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3" r:id="rId7"/>
    <p:sldId id="260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486E3-A665-4349-A87C-038AB1F7F56D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4CD4-6E6D-4722-8EBF-710002B8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8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http://en.wikipedia.org/wiki/Stakeholder_(corporate)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D4CD4-6E6D-4722-8EBF-710002B834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0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2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4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4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8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8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5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3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9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2E626-5646-4CEA-B0A0-EF10270B4DD3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DA9DE-988E-468A-8952-D7E0F4EB4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6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have a couple of different formats ready for each business plan:</a:t>
            </a:r>
          </a:p>
          <a:p>
            <a:pPr lvl="1"/>
            <a:r>
              <a:rPr lang="en-US" dirty="0" smtClean="0"/>
              <a:t>Elevator pitch</a:t>
            </a:r>
          </a:p>
          <a:p>
            <a:pPr lvl="1"/>
            <a:r>
              <a:rPr lang="en-US" dirty="0" smtClean="0"/>
              <a:t>Pitch deck with oral narrative</a:t>
            </a:r>
          </a:p>
          <a:p>
            <a:pPr lvl="1"/>
            <a:r>
              <a:rPr lang="en-US" dirty="0" smtClean="0"/>
              <a:t>Written presentation for external stakeholders</a:t>
            </a:r>
          </a:p>
          <a:p>
            <a:pPr lvl="1"/>
            <a:r>
              <a:rPr lang="en-US" dirty="0" smtClean="0"/>
              <a:t>Internal operational plan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304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Cover Page &amp; </a:t>
            </a:r>
            <a:r>
              <a:rPr lang="en-US" sz="2000" dirty="0" err="1" smtClean="0"/>
              <a:t>ToC</a:t>
            </a:r>
            <a:endParaRPr lang="en-US" sz="2000" dirty="0" smtClean="0"/>
          </a:p>
          <a:p>
            <a:r>
              <a:rPr lang="en-US" sz="2000" dirty="0" smtClean="0"/>
              <a:t>Executive Summary</a:t>
            </a:r>
          </a:p>
          <a:p>
            <a:r>
              <a:rPr lang="en-US" sz="2000" dirty="0" smtClean="0"/>
              <a:t>Business Description</a:t>
            </a:r>
          </a:p>
          <a:p>
            <a:r>
              <a:rPr lang="en-US" sz="2000" dirty="0" smtClean="0"/>
              <a:t>Business Environment Analysis</a:t>
            </a:r>
          </a:p>
          <a:p>
            <a:r>
              <a:rPr lang="en-US" sz="2000" dirty="0" smtClean="0"/>
              <a:t>Industry Background</a:t>
            </a:r>
          </a:p>
          <a:p>
            <a:r>
              <a:rPr lang="en-US" sz="2000" dirty="0" smtClean="0"/>
              <a:t>Competitor Analysis</a:t>
            </a:r>
          </a:p>
          <a:p>
            <a:r>
              <a:rPr lang="en-US" sz="2000" dirty="0" smtClean="0"/>
              <a:t>Market Analysis</a:t>
            </a:r>
          </a:p>
          <a:p>
            <a:r>
              <a:rPr lang="en-US" sz="2000" dirty="0" smtClean="0"/>
              <a:t>Marketing Plan</a:t>
            </a:r>
          </a:p>
          <a:p>
            <a:r>
              <a:rPr lang="en-US" sz="2000" dirty="0" smtClean="0"/>
              <a:t>Operations Plan</a:t>
            </a:r>
          </a:p>
          <a:p>
            <a:r>
              <a:rPr lang="en-US" sz="2000" dirty="0" smtClean="0"/>
              <a:t>Management Summary</a:t>
            </a:r>
          </a:p>
          <a:p>
            <a:r>
              <a:rPr lang="en-US" sz="2000" dirty="0" smtClean="0"/>
              <a:t>Financial Plan</a:t>
            </a:r>
          </a:p>
          <a:p>
            <a:r>
              <a:rPr lang="en-US" sz="2000" dirty="0" smtClean="0"/>
              <a:t>Attachments &amp; Milestones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400" dirty="0"/>
              <a:t>What problem does the company's product or service solve? What niche will it fill?</a:t>
            </a:r>
          </a:p>
          <a:p>
            <a:r>
              <a:rPr lang="en-US" sz="1400" dirty="0"/>
              <a:t>What is the company's solution to the problem?</a:t>
            </a:r>
          </a:p>
          <a:p>
            <a:r>
              <a:rPr lang="en-US" sz="1400" dirty="0"/>
              <a:t>Who are the company's customers, and how will the company market and sell its products to them?</a:t>
            </a:r>
          </a:p>
          <a:p>
            <a:r>
              <a:rPr lang="en-US" sz="1400" dirty="0"/>
              <a:t>What is the size of the market for this solution?</a:t>
            </a:r>
          </a:p>
          <a:p>
            <a:r>
              <a:rPr lang="en-US" sz="1400" dirty="0"/>
              <a:t>What is the business model for the business (how will it make money)?</a:t>
            </a:r>
          </a:p>
          <a:p>
            <a:r>
              <a:rPr lang="en-US" sz="1400" dirty="0"/>
              <a:t>Who are the competitors and how will the company maintain a competitive advantage?</a:t>
            </a:r>
          </a:p>
          <a:p>
            <a:r>
              <a:rPr lang="en-US" sz="1400" dirty="0"/>
              <a:t>How does the company plan to manage its' operations as it grows?</a:t>
            </a:r>
          </a:p>
          <a:p>
            <a:r>
              <a:rPr lang="en-US" sz="1400" dirty="0"/>
              <a:t>Who will run the company and what makes them qualified to do so?</a:t>
            </a:r>
          </a:p>
          <a:p>
            <a:r>
              <a:rPr lang="en-US" sz="1400" dirty="0"/>
              <a:t>What are the risks and threats confronting the business, and what can be done to mitigate them?</a:t>
            </a:r>
          </a:p>
          <a:p>
            <a:r>
              <a:rPr lang="en-US" sz="1400" dirty="0"/>
              <a:t>What are the company's capital and resource requirements?</a:t>
            </a:r>
          </a:p>
          <a:p>
            <a:r>
              <a:rPr lang="en-US" sz="1400" dirty="0"/>
              <a:t>What are the company's historical and projected financial statements</a:t>
            </a:r>
            <a:r>
              <a:rPr lang="en-US" sz="1400" dirty="0" smtClean="0"/>
              <a:t>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0921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Business plans are like the design document of any company</a:t>
            </a:r>
          </a:p>
          <a:p>
            <a:pPr lvl="1"/>
            <a:r>
              <a:rPr lang="en-US" dirty="0" smtClean="0"/>
              <a:t>They outline what the company is about, what its goals are, and how those goals will be reached</a:t>
            </a:r>
          </a:p>
          <a:p>
            <a:pPr lvl="1"/>
            <a:r>
              <a:rPr lang="en-US" dirty="0" smtClean="0"/>
              <a:t>The point of a business plan (just like a design document) is to remove ambiguity</a:t>
            </a:r>
          </a:p>
          <a:p>
            <a:r>
              <a:rPr lang="en-US" dirty="0" smtClean="0"/>
              <a:t>They are used not only by your company to make sure everyone is on the same page but by outside resources to make sure you know what you’re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3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Business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business plans have slightly different goals than internal ones</a:t>
            </a:r>
          </a:p>
          <a:p>
            <a:pPr lvl="1"/>
            <a:r>
              <a:rPr lang="en-US" dirty="0" smtClean="0"/>
              <a:t>Primarily it lists goals that are of interest to external </a:t>
            </a:r>
            <a:r>
              <a:rPr lang="en-US" dirty="0" smtClean="0">
                <a:solidFill>
                  <a:srgbClr val="FF0000"/>
                </a:solidFill>
              </a:rPr>
              <a:t>stakeholders</a:t>
            </a:r>
          </a:p>
          <a:p>
            <a:r>
              <a:rPr lang="en-US" dirty="0" smtClean="0"/>
              <a:t>Contains more information about the team/organization</a:t>
            </a:r>
          </a:p>
          <a:p>
            <a:r>
              <a:rPr lang="en-US" dirty="0" smtClean="0"/>
              <a:t>The focus is on the big goals the company will reach with their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439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Business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plans look at the goals that need to be achieved before any of the big, external goals can be met</a:t>
            </a:r>
          </a:p>
          <a:p>
            <a:pPr lvl="1"/>
            <a:r>
              <a:rPr lang="en-US" dirty="0" smtClean="0"/>
              <a:t>This can be resource generation, production of products of facilities, restructuring or management of the current resources, etc.</a:t>
            </a:r>
          </a:p>
          <a:p>
            <a:r>
              <a:rPr lang="en-US" dirty="0" smtClean="0"/>
              <a:t>Often developed alongside frameworks meant to look at financial and non-financial measures of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24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Internal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your plan only provides general guidance on how goals will be met it is called a strategic plan</a:t>
            </a:r>
          </a:p>
          <a:p>
            <a:r>
              <a:rPr lang="en-US" dirty="0" smtClean="0"/>
              <a:t>Operational plans break down the goals into internal organizations, working groups, or departments</a:t>
            </a:r>
          </a:p>
          <a:p>
            <a:r>
              <a:rPr lang="en-US" dirty="0" smtClean="0"/>
              <a:t>Project plans look at the goals of a particular project (occasionally fitting that project in with the larger strategic goals)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01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stakeholder is any “person” that can affect or be affected by the actions of the business</a:t>
            </a:r>
          </a:p>
          <a:p>
            <a:r>
              <a:rPr lang="en-US" dirty="0" smtClean="0"/>
              <a:t>The general definition is, “those groups without whose support the organization would cease to exist”</a:t>
            </a:r>
          </a:p>
          <a:p>
            <a:r>
              <a:rPr lang="en-US" dirty="0" smtClean="0"/>
              <a:t>Two general categories: Market (Primary) and Non-Market (Secondary)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66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Within your group come up with a preliminary list of who your primary and secondary stakeholders would be</a:t>
            </a:r>
          </a:p>
          <a:p>
            <a:r>
              <a:rPr lang="en-US" dirty="0" smtClean="0"/>
              <a:t>Understand why each group you list is in the category to which you assign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79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content of your business plan depends heavily upon who you are showing the plan to and what you want from them</a:t>
            </a:r>
          </a:p>
          <a:p>
            <a:r>
              <a:rPr lang="en-US" dirty="0" smtClean="0"/>
              <a:t>If you are trying to convince a non-profit to join you they are often worried about how will your plan matches their mission while a bank is worried about defaults on loans</a:t>
            </a:r>
          </a:p>
          <a:p>
            <a:r>
              <a:rPr lang="en-US" dirty="0" smtClean="0"/>
              <a:t>Who is the audience for you business plan? What do they want out of you and your plan?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8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Business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 content is different there are several general areas business plans should at least touch upon:</a:t>
            </a:r>
          </a:p>
          <a:p>
            <a:pPr lvl="1"/>
            <a:r>
              <a:rPr lang="en-US" dirty="0" smtClean="0"/>
              <a:t>Finance, human resource management, intellectual property, supply chain management, operations management, and marketing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2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577</Words>
  <Application>Microsoft Office PowerPoint</Application>
  <PresentationFormat>On-screen Show (4:3)</PresentationFormat>
  <Paragraphs>68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Business Plans</vt:lpstr>
      <vt:lpstr>Business Plans</vt:lpstr>
      <vt:lpstr>External Business Plans</vt:lpstr>
      <vt:lpstr>Internal Business Plans</vt:lpstr>
      <vt:lpstr>Types of Internal Plans</vt:lpstr>
      <vt:lpstr>Stakeholders</vt:lpstr>
      <vt:lpstr>Stakeholder Mapping</vt:lpstr>
      <vt:lpstr>Content</vt:lpstr>
      <vt:lpstr>Preparing Business Plans</vt:lpstr>
      <vt:lpstr>Format</vt:lpstr>
      <vt:lpstr>Typical Structures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Blodgett</dc:creator>
  <cp:lastModifiedBy>Bridget Blodgett</cp:lastModifiedBy>
  <cp:revision>8</cp:revision>
  <dcterms:created xsi:type="dcterms:W3CDTF">2013-03-12T19:01:52Z</dcterms:created>
  <dcterms:modified xsi:type="dcterms:W3CDTF">2013-03-12T20:35:40Z</dcterms:modified>
</cp:coreProperties>
</file>