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18" autoAdjust="0"/>
  </p:normalViewPr>
  <p:slideViewPr>
    <p:cSldViewPr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530F-8A3A-4F20-8EF2-34BA1C262A53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81E3-577C-4E4C-AB8F-C8DF49C99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9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530F-8A3A-4F20-8EF2-34BA1C262A53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81E3-577C-4E4C-AB8F-C8DF49C99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5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530F-8A3A-4F20-8EF2-34BA1C262A53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81E3-577C-4E4C-AB8F-C8DF49C99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07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530F-8A3A-4F20-8EF2-34BA1C262A53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81E3-577C-4E4C-AB8F-C8DF49C99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0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530F-8A3A-4F20-8EF2-34BA1C262A53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81E3-577C-4E4C-AB8F-C8DF49C99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8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530F-8A3A-4F20-8EF2-34BA1C262A53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81E3-577C-4E4C-AB8F-C8DF49C99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1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530F-8A3A-4F20-8EF2-34BA1C262A53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81E3-577C-4E4C-AB8F-C8DF49C99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6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530F-8A3A-4F20-8EF2-34BA1C262A53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81E3-577C-4E4C-AB8F-C8DF49C99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6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530F-8A3A-4F20-8EF2-34BA1C262A53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81E3-577C-4E4C-AB8F-C8DF49C99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3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530F-8A3A-4F20-8EF2-34BA1C262A53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81E3-577C-4E4C-AB8F-C8DF49C99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2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530F-8A3A-4F20-8EF2-34BA1C262A53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81E3-577C-4E4C-AB8F-C8DF49C99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08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1530F-8A3A-4F20-8EF2-34BA1C262A53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681E3-577C-4E4C-AB8F-C8DF49C99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9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JQuery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47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Randomness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jQuery is a subset of JavaScript you can still use things like JavaScript variables in your pages to store or manipulate information</a:t>
            </a:r>
          </a:p>
          <a:p>
            <a:r>
              <a:rPr lang="en-US" dirty="0" smtClean="0"/>
              <a:t>You can also use standard JavaScript functions like </a:t>
            </a:r>
            <a:r>
              <a:rPr lang="en-US" dirty="0" err="1" smtClean="0"/>
              <a:t>Math.floor</a:t>
            </a:r>
            <a:r>
              <a:rPr lang="en-US" dirty="0" smtClean="0"/>
              <a:t>() and </a:t>
            </a:r>
            <a:r>
              <a:rPr lang="en-US" dirty="0" err="1" smtClean="0"/>
              <a:t>Math.random</a:t>
            </a:r>
            <a:r>
              <a:rPr lang="en-US" dirty="0" smtClean="0"/>
              <a:t>()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478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several methods that jQuery uses to add new items to the HTML page without a refresh</a:t>
            </a:r>
          </a:p>
          <a:p>
            <a:r>
              <a:rPr lang="en-US" dirty="0" smtClean="0"/>
              <a:t>One of the easiest to use is .append()</a:t>
            </a:r>
          </a:p>
          <a:p>
            <a:pPr lvl="1"/>
            <a:r>
              <a:rPr lang="en-US" dirty="0" smtClean="0"/>
              <a:t>The information that you want to add goes inside the ()</a:t>
            </a:r>
          </a:p>
          <a:p>
            <a:pPr lvl="1"/>
            <a:r>
              <a:rPr lang="en-US" dirty="0" smtClean="0"/>
              <a:t>You attach the append function to the item you want to add it to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$(“.</a:t>
            </a:r>
            <a:r>
              <a:rPr lang="en-US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div_section</a:t>
            </a: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”).append(“&lt;</a:t>
            </a:r>
            <a:r>
              <a:rPr lang="en-US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em</a:t>
            </a: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&gt;This too!&lt;/</a:t>
            </a:r>
            <a:r>
              <a:rPr lang="en-US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em</a:t>
            </a: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&gt;”);</a:t>
            </a:r>
            <a:endParaRPr lang="en-US" sz="20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550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you will want your page to respond to an action that effects multiple areas</a:t>
            </a:r>
          </a:p>
          <a:p>
            <a:pPr lvl="1"/>
            <a:r>
              <a:rPr lang="en-US" dirty="0" smtClean="0"/>
              <a:t>The keyword this is used here to mean the current one being used/worked on</a:t>
            </a:r>
          </a:p>
          <a:p>
            <a:pPr lvl="1"/>
            <a:r>
              <a:rPr lang="en-US" dirty="0" smtClean="0"/>
              <a:t>$(this)</a:t>
            </a:r>
          </a:p>
          <a:p>
            <a:r>
              <a:rPr lang="en-US" dirty="0" smtClean="0"/>
              <a:t>The this keyword is best used inside of another jQuery function call so that it responds in the intended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23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is a remove function that takes an element or group of elements off the page</a:t>
            </a:r>
          </a:p>
          <a:p>
            <a:pPr lvl="1"/>
            <a:r>
              <a:rPr lang="en-US" dirty="0" smtClean="0"/>
              <a:t>Once used the elements won’t even show up in the HTML view of the page</a:t>
            </a:r>
          </a:p>
          <a:p>
            <a:r>
              <a:rPr lang="en-US" dirty="0" smtClean="0"/>
              <a:t>The order of adding and removing elements is important</a:t>
            </a:r>
          </a:p>
          <a:p>
            <a:pPr lvl="1"/>
            <a:r>
              <a:rPr lang="en-US" dirty="0" smtClean="0"/>
              <a:t>You can’t remove an element before it is added</a:t>
            </a:r>
          </a:p>
          <a:p>
            <a:pPr lvl="1"/>
            <a:r>
              <a:rPr lang="en-US" dirty="0" smtClean="0"/>
              <a:t>You don’t (usually) want to remove an element you just added</a:t>
            </a:r>
          </a:p>
        </p:txBody>
      </p:sp>
    </p:spTree>
    <p:extLst>
      <p:ext uri="{BB962C8B-B14F-4D97-AF65-F5344CB8AC3E}">
        <p14:creationId xmlns:p14="http://schemas.microsoft.com/office/powerpoint/2010/main" val="954928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Mr.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Descendant selectors allow you to deal with relationships between elements</a:t>
            </a:r>
          </a:p>
          <a:p>
            <a:pPr lvl="1"/>
            <a:r>
              <a:rPr lang="en-US" dirty="0" smtClean="0"/>
              <a:t>The selector on the left is parent to the one on the right</a:t>
            </a:r>
          </a:p>
          <a:p>
            <a:pPr lvl="1"/>
            <a:r>
              <a:rPr lang="en-US" dirty="0" smtClean="0"/>
              <a:t>They can be made more specific by using class or id selectors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758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the Mastermind code (either your own or mine) and redo the code using jQuery instead of simple JavaScript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575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Javascript</a:t>
            </a:r>
            <a:r>
              <a:rPr lang="en-US" dirty="0" smtClean="0"/>
              <a:t> and jQuery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jQuery is a library of JavaScript functions that add a new level of functionality to your pages</a:t>
            </a:r>
          </a:p>
          <a:p>
            <a:r>
              <a:rPr lang="en-US" dirty="0" smtClean="0"/>
              <a:t>The advantage of something like jQuery is that you do not need to spend the time writing all the functions yourself</a:t>
            </a:r>
          </a:p>
          <a:p>
            <a:pPr lvl="1"/>
            <a:r>
              <a:rPr lang="en-US" dirty="0" smtClean="0"/>
              <a:t>But because we spent this time on JS you have an idea of what is being done behind the scene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251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&lt;script&gt;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$(document).ready(function() {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		$("#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move_up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").click( function() {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		     $("#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change_me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").animate({top:30},200);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		});//end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move_up</a:t>
            </a:r>
            <a:endParaRPr lang="en-US" sz="18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		$("#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move_down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").click( function() {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	   	     $("#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change_me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").animate({top:500},2000);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		});//end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move_down</a:t>
            </a:r>
            <a:endParaRPr lang="en-US" sz="18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		$("#color").click( function() {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		     $("#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change_me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").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css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("color", "purple");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		});//end color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		$("#disappear").click( function() {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		     $("#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change_me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").toggle("slow");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		});//end disappear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	});//end doc ready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&lt;/script&gt;</a:t>
            </a:r>
            <a:endParaRPr lang="en-US" sz="18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48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jQuery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jQuery has a slightly different syntax than the JavaScript we’ve used so far</a:t>
            </a:r>
          </a:p>
          <a:p>
            <a:r>
              <a:rPr lang="en-US" dirty="0" smtClean="0"/>
              <a:t>jQuery is itself a function but it has a shortened form which will be what you use most often</a:t>
            </a:r>
          </a:p>
          <a:p>
            <a:pPr lvl="1"/>
            <a:r>
              <a:rPr lang="en-US" dirty="0" smtClean="0"/>
              <a:t>The full function is jQuery() shortened to $()</a:t>
            </a:r>
          </a:p>
          <a:p>
            <a:r>
              <a:rPr lang="en-US" dirty="0" smtClean="0"/>
              <a:t>You can put CSS Selectors, HTML, and JavaScript Objects into the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909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jQuery and CSS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jQuery uses selectors just like CSS</a:t>
            </a:r>
          </a:p>
          <a:p>
            <a:pPr lvl="1"/>
            <a:r>
              <a:rPr lang="en-US" dirty="0" smtClean="0"/>
              <a:t>Just listing the </a:t>
            </a:r>
            <a:r>
              <a:rPr lang="en-US" dirty="0" err="1" smtClean="0"/>
              <a:t>elemnet</a:t>
            </a:r>
            <a:r>
              <a:rPr lang="en-US" dirty="0" smtClean="0"/>
              <a:t> name does all elements of that type</a:t>
            </a:r>
          </a:p>
          <a:p>
            <a:pPr lvl="1"/>
            <a:r>
              <a:rPr lang="en-US" dirty="0" smtClean="0"/>
              <a:t>Preceding it with a period signifies a change to a class</a:t>
            </a:r>
          </a:p>
          <a:p>
            <a:pPr lvl="1"/>
            <a:r>
              <a:rPr lang="en-US" dirty="0" smtClean="0"/>
              <a:t>Preceding it with a hash (#) signifies a change to an id</a:t>
            </a:r>
          </a:p>
          <a:p>
            <a:r>
              <a:rPr lang="en-US" dirty="0" smtClean="0"/>
              <a:t>CSS selectors add style to an element, jQuery selectors add behaviors to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89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4" t="63522" r="59111" b="7008"/>
          <a:stretch/>
        </p:blipFill>
        <p:spPr bwMode="auto">
          <a:xfrm>
            <a:off x="0" y="1143000"/>
            <a:ext cx="939342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15200" y="3581400"/>
            <a:ext cx="21336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83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Prepping for jQuery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need to make a few changes to your HTML to make sure it plays nicely with jQuery</a:t>
            </a:r>
          </a:p>
          <a:p>
            <a:r>
              <a:rPr lang="en-US" dirty="0" smtClean="0"/>
              <a:t>Most notable is that you will be using the id and class attributes, as well as the div and span tags frequently</a:t>
            </a:r>
          </a:p>
          <a:p>
            <a:pPr lvl="1"/>
            <a:r>
              <a:rPr lang="en-US" dirty="0" smtClean="0"/>
              <a:t>In most instances you will also want to specify some type of CSS for these</a:t>
            </a:r>
          </a:p>
          <a:p>
            <a:pPr lvl="1"/>
            <a:r>
              <a:rPr lang="en-US" dirty="0" smtClean="0"/>
              <a:t>Example: ch01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5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for Using jQuery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process for implementing jQuery has several steps:</a:t>
            </a:r>
          </a:p>
          <a:p>
            <a:pPr lvl="1"/>
            <a:r>
              <a:rPr lang="en-US" dirty="0" smtClean="0"/>
              <a:t>Outline the project requirements</a:t>
            </a:r>
          </a:p>
          <a:p>
            <a:pPr lvl="1"/>
            <a:r>
              <a:rPr lang="en-US" dirty="0" smtClean="0"/>
              <a:t>Structure the page with div tags where appropriate add CSS</a:t>
            </a:r>
          </a:p>
          <a:p>
            <a:pPr lvl="1"/>
            <a:r>
              <a:rPr lang="en-US" dirty="0" smtClean="0"/>
              <a:t>Add in script section linking to the jQuery library</a:t>
            </a:r>
          </a:p>
          <a:p>
            <a:pPr lvl="1"/>
            <a:r>
              <a:rPr lang="en-US" dirty="0" smtClean="0"/>
              <a:t>Put in your $(document).ready(function()) line</a:t>
            </a:r>
          </a:p>
          <a:p>
            <a:pPr lvl="1"/>
            <a:r>
              <a:rPr lang="en-US" dirty="0" smtClean="0"/>
              <a:t>Add your jQuery commands nested under the ready</a:t>
            </a:r>
          </a:p>
          <a:p>
            <a:pPr lvl="1"/>
            <a:r>
              <a:rPr lang="en-US" dirty="0" smtClean="0"/>
              <a:t>Comment your code so that you know what’s going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05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6" t="35047" r="59163" b="8267"/>
          <a:stretch/>
        </p:blipFill>
        <p:spPr bwMode="auto">
          <a:xfrm>
            <a:off x="457200" y="36320"/>
            <a:ext cx="8077200" cy="67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504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586</Words>
  <Application>Microsoft Office PowerPoint</Application>
  <PresentationFormat>On-screen Show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JQuery</vt:lpstr>
      <vt:lpstr>Javascript and jQuery</vt:lpstr>
      <vt:lpstr>PowerPoint Presentation</vt:lpstr>
      <vt:lpstr>Using jQuery</vt:lpstr>
      <vt:lpstr>jQuery and CSS</vt:lpstr>
      <vt:lpstr>PowerPoint Presentation</vt:lpstr>
      <vt:lpstr>Prepping for jQuery</vt:lpstr>
      <vt:lpstr>Process for Using jQuery</vt:lpstr>
      <vt:lpstr>PowerPoint Presentation</vt:lpstr>
      <vt:lpstr>Dealing with Randomness</vt:lpstr>
      <vt:lpstr>Adding Content</vt:lpstr>
      <vt:lpstr>Specifying</vt:lpstr>
      <vt:lpstr>Removing Elements</vt:lpstr>
      <vt:lpstr>Mr. Right</vt:lpstr>
      <vt:lpstr>Exercise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JQuery</dc:title>
  <dc:creator>Bridget</dc:creator>
  <cp:lastModifiedBy>Bridget</cp:lastModifiedBy>
  <cp:revision>7</cp:revision>
  <dcterms:created xsi:type="dcterms:W3CDTF">2013-03-04T19:06:05Z</dcterms:created>
  <dcterms:modified xsi:type="dcterms:W3CDTF">2013-03-04T19:58:37Z</dcterms:modified>
</cp:coreProperties>
</file>