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0" r:id="rId6"/>
    <p:sldId id="263" r:id="rId7"/>
    <p:sldId id="264" r:id="rId8"/>
    <p:sldId id="265" r:id="rId9"/>
    <p:sldId id="259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5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7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37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0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0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3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8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7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F197B-D38A-49EA-BDD7-DB6B544EDECF}" type="datetimeFigureOut">
              <a:rPr lang="en-US" smtClean="0"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246BB-4D62-4793-99F5-24E1DDD4FD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ic.marshall.usc.edu/assets/004/5333.pdf" TargetMode="External"/><Relationship Id="rId2" Type="http://schemas.openxmlformats.org/officeDocument/2006/relationships/hyperlink" Target="http://homepages.cae.wisc.edu/~me349/lecture_notes/project200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Managing Schedules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86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 Project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://homepages.cae.wisc.edu/~</a:t>
            </a:r>
            <a:r>
              <a:rPr lang="en-US" dirty="0" smtClean="0">
                <a:hlinkClick r:id="rId2"/>
              </a:rPr>
              <a:t>me349/lecture_notes/project2002.pdf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classic.marshall.usc.edu/assets/004/5333.pdf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0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“Time is the world’s only non-renewable resource”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337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and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budget gets a lot of attention the schedule for development often can be just as important</a:t>
            </a:r>
          </a:p>
          <a:p>
            <a:r>
              <a:rPr lang="en-US" dirty="0" smtClean="0"/>
              <a:t>Even the most generous budget will be inadequate if the scheduling of tasks falls behind</a:t>
            </a:r>
            <a:endParaRPr lang="en-US" dirty="0"/>
          </a:p>
          <a:p>
            <a:r>
              <a:rPr lang="en-US" dirty="0" smtClean="0"/>
              <a:t>There are generally three types of tasks: fixed units, fixed duration, fixed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3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Management models can be anywhere on a line between adaptive and predictive</a:t>
            </a:r>
          </a:p>
          <a:p>
            <a:r>
              <a:rPr lang="en-US" dirty="0" smtClean="0"/>
              <a:t>Adaptive </a:t>
            </a:r>
            <a:r>
              <a:rPr lang="en-US" dirty="0"/>
              <a:t>methods focus on adapting quickly to changing realities. </a:t>
            </a:r>
            <a:endParaRPr lang="en-US" dirty="0" smtClean="0"/>
          </a:p>
          <a:p>
            <a:pPr lvl="1"/>
            <a:r>
              <a:rPr lang="en-US" dirty="0" smtClean="0"/>
              <a:t>The team and its resources change alongside the current project, minimizing waste and delays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adaptive team will have difficulty describing exactly what will happen in the </a:t>
            </a:r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adaptive team cannot report exactly what tasks they will do next week, but only which features they plan for next </a:t>
            </a:r>
            <a:r>
              <a:rPr lang="en-US" dirty="0" smtClean="0"/>
              <a:t>month</a:t>
            </a:r>
          </a:p>
          <a:p>
            <a:r>
              <a:rPr lang="en-US" dirty="0" smtClean="0"/>
              <a:t>Predictive methods focus </a:t>
            </a:r>
            <a:r>
              <a:rPr lang="en-US" dirty="0"/>
              <a:t>on </a:t>
            </a:r>
            <a:r>
              <a:rPr lang="en-US" dirty="0" smtClean="0"/>
              <a:t>analyzing </a:t>
            </a:r>
            <a:r>
              <a:rPr lang="en-US" dirty="0"/>
              <a:t>and planning the future in detail and cater for known </a:t>
            </a:r>
            <a:r>
              <a:rPr lang="en-US" dirty="0" smtClean="0"/>
              <a:t>risks</a:t>
            </a:r>
          </a:p>
          <a:p>
            <a:pPr lvl="1"/>
            <a:r>
              <a:rPr lang="en-US" dirty="0" smtClean="0"/>
              <a:t>Predictive teams </a:t>
            </a:r>
            <a:r>
              <a:rPr lang="en-US" dirty="0"/>
              <a:t>can report exactly what features and tasks are planned for the entire length of the development </a:t>
            </a:r>
            <a:r>
              <a:rPr lang="en-US" dirty="0" smtClean="0"/>
              <a:t>process </a:t>
            </a:r>
          </a:p>
          <a:p>
            <a:pPr lvl="1"/>
            <a:r>
              <a:rPr lang="en-US" dirty="0" smtClean="0"/>
              <a:t>Predictive </a:t>
            </a:r>
            <a:r>
              <a:rPr lang="en-US" dirty="0"/>
              <a:t>methods rely on effective early phase analysis and </a:t>
            </a:r>
            <a:r>
              <a:rPr lang="en-US" dirty="0" smtClean="0"/>
              <a:t>are inflexible if problems occur or planning was poorly done</a:t>
            </a:r>
          </a:p>
        </p:txBody>
      </p:sp>
    </p:spTree>
    <p:extLst>
      <p:ext uri="{BB962C8B-B14F-4D97-AF65-F5344CB8AC3E}">
        <p14:creationId xmlns:p14="http://schemas.microsoft.com/office/powerpoint/2010/main" val="40431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Scrum is a agile software development framework for mapping projects</a:t>
            </a:r>
          </a:p>
          <a:p>
            <a:r>
              <a:rPr lang="en-US" dirty="0" smtClean="0"/>
              <a:t>Its </a:t>
            </a:r>
            <a:r>
              <a:rPr lang="en-US" dirty="0"/>
              <a:t>focus is on "a flexible, holistic product development strategy where a development team works as a unit to reach a common </a:t>
            </a:r>
            <a:r>
              <a:rPr lang="en-US" dirty="0" smtClean="0"/>
              <a:t>goal“</a:t>
            </a:r>
          </a:p>
          <a:p>
            <a:r>
              <a:rPr lang="en-US" dirty="0" smtClean="0"/>
              <a:t>It’s approach to planning is to </a:t>
            </a:r>
            <a:r>
              <a:rPr lang="en-US" dirty="0"/>
              <a:t>bringing decision-making authority to the level of operation properties and certainties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0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Roles</a:t>
            </a:r>
          </a:p>
          <a:p>
            <a:pPr lvl="1"/>
            <a:r>
              <a:rPr lang="en-US" dirty="0" smtClean="0"/>
              <a:t>Product Owner</a:t>
            </a:r>
          </a:p>
          <a:p>
            <a:pPr lvl="1"/>
            <a:r>
              <a:rPr lang="en-US" dirty="0" smtClean="0"/>
              <a:t>Development Team</a:t>
            </a:r>
          </a:p>
          <a:p>
            <a:pPr lvl="1"/>
            <a:r>
              <a:rPr lang="en-US" dirty="0" err="1" smtClean="0"/>
              <a:t>ScrumMaster</a:t>
            </a:r>
            <a:endParaRPr lang="en-US" dirty="0" smtClean="0"/>
          </a:p>
          <a:p>
            <a:r>
              <a:rPr lang="en-US" dirty="0" smtClean="0"/>
              <a:t>Ancillary Roles</a:t>
            </a:r>
          </a:p>
          <a:p>
            <a:pPr lvl="1"/>
            <a:r>
              <a:rPr lang="en-US" dirty="0" smtClean="0"/>
              <a:t>Stakeholders</a:t>
            </a:r>
          </a:p>
          <a:p>
            <a:pPr lvl="1"/>
            <a:r>
              <a:rPr lang="en-US" dirty="0" smtClean="0"/>
              <a:t>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45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Sprint is the basic unit of time and is usually between one week and one month</a:t>
            </a:r>
          </a:p>
          <a:p>
            <a:pPr lvl="1"/>
            <a:r>
              <a:rPr lang="en-US" dirty="0" smtClean="0"/>
              <a:t>Preceded by a planning meeting and followed by a review meeting</a:t>
            </a:r>
          </a:p>
          <a:p>
            <a:r>
              <a:rPr lang="en-US" dirty="0" smtClean="0"/>
              <a:t>During a sprint the team creates finished portions</a:t>
            </a:r>
          </a:p>
          <a:p>
            <a:pPr lvl="1"/>
            <a:r>
              <a:rPr lang="en-US" dirty="0" smtClean="0"/>
              <a:t>The features are chosen from the backlog, or list of requirements</a:t>
            </a:r>
          </a:p>
          <a:p>
            <a:r>
              <a:rPr lang="en-US" dirty="0" smtClean="0"/>
              <a:t>Sprints must always end on time and anything left unfinished must be returned to the backlog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7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Scrum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Daily Scrum/Standup</a:t>
            </a:r>
          </a:p>
          <a:p>
            <a:pPr lvl="1"/>
            <a:r>
              <a:rPr lang="en-US" dirty="0"/>
              <a:t>During the meeting, each team member answers three </a:t>
            </a:r>
            <a:r>
              <a:rPr lang="en-US" dirty="0" smtClean="0"/>
              <a:t>questions: What </a:t>
            </a:r>
            <a:r>
              <a:rPr lang="en-US" dirty="0"/>
              <a:t>have you done since </a:t>
            </a:r>
            <a:r>
              <a:rPr lang="en-US" dirty="0" smtClean="0"/>
              <a:t>yesterday? What </a:t>
            </a:r>
            <a:r>
              <a:rPr lang="en-US" dirty="0"/>
              <a:t>are you planning to do </a:t>
            </a:r>
            <a:r>
              <a:rPr lang="en-US" dirty="0" smtClean="0"/>
              <a:t>today? Any </a:t>
            </a:r>
            <a:r>
              <a:rPr lang="en-US" dirty="0"/>
              <a:t>impediments/stumbling blocks?</a:t>
            </a:r>
          </a:p>
          <a:p>
            <a:r>
              <a:rPr lang="en-US" dirty="0" smtClean="0"/>
              <a:t>Backlog Grooming</a:t>
            </a:r>
          </a:p>
          <a:p>
            <a:r>
              <a:rPr lang="en-US" dirty="0" smtClean="0"/>
              <a:t>Scrum of Scrums</a:t>
            </a:r>
          </a:p>
          <a:p>
            <a:pPr lvl="1"/>
            <a:r>
              <a:rPr lang="en-US" dirty="0"/>
              <a:t>What has your team done since we last </a:t>
            </a:r>
            <a:r>
              <a:rPr lang="en-US" dirty="0" smtClean="0"/>
              <a:t>met? What </a:t>
            </a:r>
            <a:r>
              <a:rPr lang="en-US" dirty="0"/>
              <a:t>will your team do before we meet </a:t>
            </a:r>
            <a:r>
              <a:rPr lang="en-US" dirty="0" smtClean="0"/>
              <a:t>again? Is </a:t>
            </a:r>
            <a:r>
              <a:rPr lang="en-US" dirty="0"/>
              <a:t>anything slowing your team down or getting in their </a:t>
            </a:r>
            <a:r>
              <a:rPr lang="en-US" dirty="0" smtClean="0"/>
              <a:t>way? Are </a:t>
            </a:r>
            <a:r>
              <a:rPr lang="en-US" dirty="0"/>
              <a:t>you about to put something in another team's way</a:t>
            </a:r>
            <a:r>
              <a:rPr lang="en-US" dirty="0" smtClean="0"/>
              <a:t>?</a:t>
            </a:r>
          </a:p>
          <a:p>
            <a:r>
              <a:rPr lang="en-US" dirty="0" smtClean="0"/>
              <a:t>Spring Planning Meeting</a:t>
            </a:r>
          </a:p>
          <a:p>
            <a:r>
              <a:rPr lang="en-US" dirty="0" smtClean="0"/>
              <a:t>End of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0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was developed with the predictive model in mind</a:t>
            </a:r>
            <a:endParaRPr lang="en-US" dirty="0"/>
          </a:p>
          <a:p>
            <a:r>
              <a:rPr lang="en-US" dirty="0" smtClean="0"/>
              <a:t>It focuses upon outlining and planning all tasks at the start of a project</a:t>
            </a:r>
          </a:p>
          <a:p>
            <a:pPr lvl="1"/>
            <a:r>
              <a:rPr lang="en-US" dirty="0" smtClean="0"/>
              <a:t>But it does allow for changes to those tasks or random occurrences during a project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13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460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Managing Schedules</vt:lpstr>
      <vt:lpstr>PowerPoint Presentation</vt:lpstr>
      <vt:lpstr>Time and Budget</vt:lpstr>
      <vt:lpstr>Management Models</vt:lpstr>
      <vt:lpstr>Scrum</vt:lpstr>
      <vt:lpstr>Roles</vt:lpstr>
      <vt:lpstr>Sprints</vt:lpstr>
      <vt:lpstr>Common Scrum Meetings</vt:lpstr>
      <vt:lpstr>Microsoft Project</vt:lpstr>
      <vt:lpstr>MS Project Help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Schedules</dc:title>
  <dc:creator>Bridget Blodgett</dc:creator>
  <cp:lastModifiedBy>Bridget Blodgett</cp:lastModifiedBy>
  <cp:revision>8</cp:revision>
  <dcterms:created xsi:type="dcterms:W3CDTF">2013-04-02T19:32:43Z</dcterms:created>
  <dcterms:modified xsi:type="dcterms:W3CDTF">2013-04-02T21:17:25Z</dcterms:modified>
</cp:coreProperties>
</file>