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7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9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6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3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0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0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3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8F99-6842-447B-AC1F-5850F3F8873C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5AA84-C835-4FCB-AA6D-D65A390A0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7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Publishing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47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Publishing Companies</a:t>
            </a:r>
          </a:p>
          <a:p>
            <a:r>
              <a:rPr lang="en-US" dirty="0" smtClean="0"/>
              <a:t>Console “Arcade” Options</a:t>
            </a:r>
          </a:p>
          <a:p>
            <a:r>
              <a:rPr lang="en-US" dirty="0" smtClean="0"/>
              <a:t>Game Portals</a:t>
            </a:r>
          </a:p>
          <a:p>
            <a:r>
              <a:rPr lang="en-US" dirty="0" smtClean="0"/>
              <a:t>Self Publishing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Company 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traditional route to getting games published</a:t>
            </a:r>
          </a:p>
          <a:p>
            <a:r>
              <a:rPr lang="en-US" dirty="0" smtClean="0"/>
              <a:t>The publisher is often willing to pay a lot for a good idea</a:t>
            </a:r>
          </a:p>
          <a:p>
            <a:r>
              <a:rPr lang="en-US" dirty="0" smtClean="0"/>
              <a:t>Greater access to licenses and other controlled IP</a:t>
            </a:r>
          </a:p>
        </p:txBody>
      </p:sp>
    </p:spTree>
    <p:extLst>
      <p:ext uri="{BB962C8B-B14F-4D97-AF65-F5344CB8AC3E}">
        <p14:creationId xmlns:p14="http://schemas.microsoft.com/office/powerpoint/2010/main" val="311744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Company Negatives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risk and control often lead to a lack of creativity or chance taking on new ideas</a:t>
            </a:r>
          </a:p>
          <a:p>
            <a:r>
              <a:rPr lang="en-US" dirty="0" smtClean="0"/>
              <a:t>Timing can be very important</a:t>
            </a:r>
          </a:p>
          <a:p>
            <a:pPr lvl="1"/>
            <a:r>
              <a:rPr lang="en-US" dirty="0" smtClean="0"/>
              <a:t>Over a quarter of sales occur during Christmas</a:t>
            </a:r>
          </a:p>
          <a:p>
            <a:r>
              <a:rPr lang="en-US" dirty="0" smtClean="0"/>
              <a:t>The publisher takes on a high degree of risk</a:t>
            </a:r>
          </a:p>
          <a:p>
            <a:pPr lvl="1"/>
            <a:r>
              <a:rPr lang="en-US" dirty="0" smtClean="0"/>
              <a:t>Wants extra control over the development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64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Arcade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Broader ideas supported or allowed</a:t>
            </a:r>
          </a:p>
          <a:p>
            <a:r>
              <a:rPr lang="en-US" dirty="0" smtClean="0"/>
              <a:t>Access to the audience of a console without physical publishing</a:t>
            </a:r>
          </a:p>
          <a:p>
            <a:endParaRPr lang="en-US" dirty="0" smtClean="0"/>
          </a:p>
          <a:p>
            <a:r>
              <a:rPr lang="en-US" dirty="0" smtClean="0"/>
              <a:t>Tied to a specific platform</a:t>
            </a:r>
          </a:p>
          <a:p>
            <a:r>
              <a:rPr lang="en-US" dirty="0" smtClean="0"/>
              <a:t>Licenses can be expensive</a:t>
            </a:r>
          </a:p>
          <a:p>
            <a:r>
              <a:rPr lang="en-US" dirty="0" smtClean="0"/>
              <a:t>Host still has editorial control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10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Portals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Broad user base willing to spend money</a:t>
            </a:r>
          </a:p>
          <a:p>
            <a:r>
              <a:rPr lang="en-US" dirty="0" smtClean="0"/>
              <a:t>Increasing acceptance across software platforms</a:t>
            </a:r>
          </a:p>
          <a:p>
            <a:r>
              <a:rPr lang="en-US" dirty="0" smtClean="0"/>
              <a:t>Smoothed transactions handling</a:t>
            </a:r>
          </a:p>
          <a:p>
            <a:r>
              <a:rPr lang="en-US" dirty="0" smtClean="0"/>
              <a:t>Less cost invasive than other publishers</a:t>
            </a:r>
          </a:p>
          <a:p>
            <a:endParaRPr lang="en-US" dirty="0"/>
          </a:p>
          <a:p>
            <a:r>
              <a:rPr lang="en-US" dirty="0" smtClean="0"/>
              <a:t>Often size/quality/content restrictions</a:t>
            </a:r>
          </a:p>
          <a:p>
            <a:r>
              <a:rPr lang="en-US" dirty="0" smtClean="0"/>
              <a:t>You need to license or build for each hardware platform</a:t>
            </a:r>
          </a:p>
          <a:p>
            <a:r>
              <a:rPr lang="en-US" dirty="0" smtClean="0"/>
              <a:t>Easier to get lost in </a:t>
            </a:r>
            <a:r>
              <a:rPr lang="en-US" smtClean="0"/>
              <a:t>the crowd</a:t>
            </a:r>
          </a:p>
        </p:txBody>
      </p:sp>
    </p:spTree>
    <p:extLst>
      <p:ext uri="{BB962C8B-B14F-4D97-AF65-F5344CB8AC3E}">
        <p14:creationId xmlns:p14="http://schemas.microsoft.com/office/powerpoint/2010/main" val="209096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Self-Publishing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fees to publishing company</a:t>
            </a:r>
          </a:p>
          <a:p>
            <a:r>
              <a:rPr lang="en-US" dirty="0" smtClean="0"/>
              <a:t>Total control over your product</a:t>
            </a:r>
          </a:p>
          <a:p>
            <a:r>
              <a:rPr lang="en-US" dirty="0" smtClean="0"/>
              <a:t>100% of sales go to your </a:t>
            </a:r>
            <a:r>
              <a:rPr lang="en-US" dirty="0" err="1" smtClean="0"/>
              <a:t>comapny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Higher costs for licenses, software, IP, etc.</a:t>
            </a:r>
          </a:p>
          <a:p>
            <a:r>
              <a:rPr lang="en-US" dirty="0" smtClean="0"/>
              <a:t>Limited access to sources for promotion</a:t>
            </a:r>
          </a:p>
          <a:p>
            <a:r>
              <a:rPr lang="en-US" dirty="0" smtClean="0"/>
              <a:t>Significant investment of time/energy</a:t>
            </a:r>
          </a:p>
          <a:p>
            <a:r>
              <a:rPr lang="en-US" dirty="0" smtClean="0"/>
              <a:t>Sales rates can be slow or low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87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Acceptance Guidelines</a:t>
            </a:r>
          </a:p>
          <a:p>
            <a:pPr lvl="1"/>
            <a:r>
              <a:rPr lang="en-US" dirty="0" smtClean="0"/>
              <a:t>Required connections to outside sources</a:t>
            </a:r>
          </a:p>
          <a:p>
            <a:pPr lvl="1"/>
            <a:r>
              <a:rPr lang="en-US" dirty="0" smtClean="0"/>
              <a:t>Objectionable Material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In-game Branding</a:t>
            </a:r>
          </a:p>
          <a:p>
            <a:r>
              <a:rPr lang="en-US" dirty="0" smtClean="0"/>
              <a:t>Reviewer’s Personal Opinion</a:t>
            </a:r>
          </a:p>
          <a:p>
            <a:r>
              <a:rPr lang="en-US" dirty="0" smtClean="0"/>
              <a:t>Pitch</a:t>
            </a:r>
          </a:p>
          <a:p>
            <a:r>
              <a:rPr lang="en-US" dirty="0" smtClean="0"/>
              <a:t>Market</a:t>
            </a:r>
          </a:p>
          <a:p>
            <a:r>
              <a:rPr lang="en-US" dirty="0" smtClean="0"/>
              <a:t>Business Plan</a:t>
            </a:r>
          </a:p>
          <a:p>
            <a:r>
              <a:rPr lang="en-US" dirty="0" smtClean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0058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Research</a:t>
            </a:r>
          </a:p>
          <a:p>
            <a:r>
              <a:rPr lang="en-US" dirty="0" smtClean="0"/>
              <a:t>Constant Promotion</a:t>
            </a:r>
          </a:p>
          <a:p>
            <a:r>
              <a:rPr lang="en-US" dirty="0" smtClean="0"/>
              <a:t>Clear Business Goals</a:t>
            </a:r>
          </a:p>
          <a:p>
            <a:pPr lvl="1"/>
            <a:r>
              <a:rPr lang="en-US" dirty="0" smtClean="0"/>
              <a:t>Continued Support and Improvement</a:t>
            </a:r>
          </a:p>
          <a:p>
            <a:r>
              <a:rPr lang="en-US" dirty="0" smtClean="0"/>
              <a:t>System for Release of Product</a:t>
            </a:r>
          </a:p>
          <a:p>
            <a:r>
              <a:rPr lang="en-US" dirty="0" smtClean="0"/>
              <a:t>Metrics</a:t>
            </a:r>
          </a:p>
          <a:p>
            <a:r>
              <a:rPr lang="en-US" dirty="0" smtClean="0"/>
              <a:t>Eye on Skill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3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270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Publishing</vt:lpstr>
      <vt:lpstr>Publishing Options</vt:lpstr>
      <vt:lpstr>Publishing Company Positives</vt:lpstr>
      <vt:lpstr>Publishing Company Negatives</vt:lpstr>
      <vt:lpstr>Console Arcade Options</vt:lpstr>
      <vt:lpstr>Game Portals</vt:lpstr>
      <vt:lpstr>Self-Publishing</vt:lpstr>
      <vt:lpstr>External Requirements</vt:lpstr>
      <vt:lpstr>Self Requirements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Publishing</dc:title>
  <dc:creator>Bridget Blodgett</dc:creator>
  <cp:lastModifiedBy>Bridget Blodgett</cp:lastModifiedBy>
  <cp:revision>8</cp:revision>
  <dcterms:created xsi:type="dcterms:W3CDTF">2013-04-09T18:46:20Z</dcterms:created>
  <dcterms:modified xsi:type="dcterms:W3CDTF">2013-04-09T20:03:44Z</dcterms:modified>
</cp:coreProperties>
</file>