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/>
  <p:notesSz cx="7559675" cy="10691813"/>
  <p:defaultTextStyle>
    <a:defPPr>
      <a:defRPr lang="en-US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792" y="19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385161"/>
            <a:ext cx="887004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9000" y="4385161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1" y="4385161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2095200"/>
            <a:ext cx="8870040" cy="438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32000" y="648002"/>
            <a:ext cx="7056000" cy="5832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1" y="4385161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9000" y="4385161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1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9000" y="2095200"/>
            <a:ext cx="43282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385161"/>
            <a:ext cx="8869680" cy="2091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14"/>
          <a:stretch>
            <a:fillRect/>
          </a:stretch>
        </p:blipFill>
        <p:spPr>
          <a:xfrm>
            <a:off x="361" y="360"/>
            <a:ext cx="10079641" cy="7559640"/>
          </a:xfrm>
          <a:prstGeom prst="rect">
            <a:avLst/>
          </a:prstGeom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7.º Nível da estrutura de tópicos</a:t>
            </a:r>
            <a:endParaRPr/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2" y="655200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55200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2" y="653472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2B8D916D-7E0C-4152-BAB6-DBD7BEA6059A}" type="slidenum">
              <a:rPr lang="en-US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1476002" y="648000"/>
            <a:ext cx="7056000" cy="5831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/>
              <a:t>Web Storage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en-US" sz="2000"/>
              <a:t>IDIA 619</a:t>
            </a:r>
            <a:endParaRPr/>
          </a:p>
          <a:p>
            <a:pPr algn="ctr"/>
            <a:r>
              <a:rPr lang="en-US" sz="2000"/>
              <a:t>Spring 2013</a:t>
            </a:r>
            <a:endParaRPr/>
          </a:p>
          <a:p>
            <a:pPr algn="ctr"/>
            <a:r>
              <a:rPr lang="en-US" sz="2000"/>
              <a:t>Bridget M. Blodgett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Removing Data</a:t>
            </a:r>
            <a:endParaRPr sz="3600" dirty="0"/>
          </a:p>
        </p:txBody>
      </p:sp>
      <p:sp>
        <p:nvSpPr>
          <p:cNvPr id="56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Beyond using the browser's built in data management tools there are two additional methods for removing data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Clear will remove all locally stored data for your domain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 err="1"/>
              <a:t>RemoveItem</a:t>
            </a:r>
            <a:r>
              <a:rPr lang="en-US" sz="2800" dirty="0"/>
              <a:t> works like </a:t>
            </a:r>
            <a:r>
              <a:rPr lang="en-US" sz="2800" dirty="0" err="1"/>
              <a:t>addItem</a:t>
            </a:r>
            <a:r>
              <a:rPr lang="en-US" sz="2800" dirty="0"/>
              <a:t> but finds the matching key and deletes both it and the data it contains from the browser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Making Unique Variables</a:t>
            </a:r>
            <a:endParaRPr sz="3600" dirty="0"/>
          </a:p>
        </p:txBody>
      </p:sp>
      <p:sp>
        <p:nvSpPr>
          <p:cNvPr id="58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You can make new unique variables by integrating some additional features for JS</a:t>
            </a:r>
            <a:endParaRPr sz="28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400" dirty="0"/>
              <a:t>You can append the current time onto the variable end</a:t>
            </a:r>
            <a:endParaRPr sz="24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400" dirty="0"/>
              <a:t>It will never </a:t>
            </a:r>
            <a:r>
              <a:rPr lang="en-US" sz="2400" dirty="0" smtClean="0"/>
              <a:t>repeat</a:t>
            </a:r>
            <a:endParaRPr lang="en-US" sz="2400" dirty="0"/>
          </a:p>
          <a:p>
            <a:pPr lvl="1">
              <a:buSzPct val="100000"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currentDate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Date();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time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currentDate.getTime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key = "sticky_" + time;</a:t>
            </a:r>
            <a:endParaRPr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createSticky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 {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currentDate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new Date();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key = "sticky_" +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currentDate.getTime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note_text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").value;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(key, value);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stickiesarray.push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(key);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addStickyToDOM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(value);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deleteSticky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(key) {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localStorage.removeItem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(key);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getStickiesarray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 {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2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stickiesarray.length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++) {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3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if (key ==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]) {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4">
              <a:buSzPct val="25000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stickiesarray.splice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(i,1);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3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}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2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}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2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));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>
              <a:buSzPct val="25000"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Session Storage</a:t>
            </a:r>
            <a:endParaRPr sz="3600" dirty="0"/>
          </a:p>
        </p:txBody>
      </p:sp>
      <p:sp>
        <p:nvSpPr>
          <p:cNvPr id="64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Session storage allows you to store information for only one use of the browser (called a session)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The same API is used for session storage and supports all of the same methods and properties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However any information left in storage when the browser is closed is automatically deleted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>
                <a:latin typeface="+mj-lt"/>
              </a:rPr>
              <a:t>Cookies and XML</a:t>
            </a:r>
            <a:endParaRPr sz="3600" dirty="0">
              <a:latin typeface="+mj-lt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2095200"/>
            <a:ext cx="8955912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 smtClean="0"/>
              <a:t>Previously the main way of storing information semi-permanently in a web page was to set a cookie</a:t>
            </a:r>
            <a:endParaRPr sz="2800" dirty="0" smtClean="0"/>
          </a:p>
          <a:p>
            <a:pPr marL="742854" lvl="1" indent="-285750">
              <a:buSzPct val="100000"/>
              <a:buFont typeface="Arial" pitchFamily="34" charset="0"/>
              <a:buChar char="•"/>
            </a:pPr>
            <a:r>
              <a:rPr lang="en-US" sz="2400" dirty="0" smtClean="0"/>
              <a:t>They have size limitations</a:t>
            </a:r>
            <a:endParaRPr sz="2400" dirty="0" smtClean="0"/>
          </a:p>
          <a:p>
            <a:pPr marL="742854" lvl="1" indent="-285750">
              <a:buSzPct val="100000"/>
              <a:buFont typeface="Arial" pitchFamily="34" charset="0"/>
              <a:buChar char="•"/>
            </a:pPr>
            <a:r>
              <a:rPr lang="en-US" sz="2400" dirty="0" smtClean="0"/>
              <a:t>Many users disable them</a:t>
            </a:r>
            <a:endParaRPr sz="2400" dirty="0" smtClean="0"/>
          </a:p>
          <a:p>
            <a:pPr marL="742854" lvl="1" indent="-285750">
              <a:buSzPct val="100000"/>
              <a:buFont typeface="Arial" pitchFamily="34" charset="0"/>
              <a:buChar char="•"/>
            </a:pPr>
            <a:r>
              <a:rPr lang="en-US" sz="2400" dirty="0" smtClean="0"/>
              <a:t>They aren't very secure and couldn't be used for storing sensitive information</a:t>
            </a:r>
            <a:endParaRPr sz="2400" dirty="0" smtClean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 smtClean="0"/>
              <a:t>The files could be no bigger than 4k because they are passed as part of the HTTP header information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pic>
        <p:nvPicPr>
          <p:cNvPr id="42" name="Picture 41"/>
          <p:cNvPicPr/>
          <p:nvPr/>
        </p:nvPicPr>
        <p:blipFill rotWithShape="1">
          <a:blip r:embed="rId2"/>
          <a:srcRect l="25661" t="32273" r="28058" b="11529"/>
          <a:stretch/>
        </p:blipFill>
        <p:spPr>
          <a:xfrm>
            <a:off x="-1" y="-1"/>
            <a:ext cx="10080625" cy="7559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HTML5 Web Storage</a:t>
            </a:r>
            <a:endParaRPr sz="3600"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342900" indent="-342900">
              <a:buSzPct val="100000"/>
              <a:buFont typeface="Arial" pitchFamily="34" charset="0"/>
              <a:buChar char="•"/>
            </a:pPr>
            <a:r>
              <a:rPr lang="en-US" sz="2800" dirty="0"/>
              <a:t>Still operates in the keyword =&gt; value pairing style</a:t>
            </a:r>
            <a:endParaRPr sz="2800" dirty="0"/>
          </a:p>
          <a:p>
            <a:pPr marL="342900" indent="-342900">
              <a:buSzPct val="100000"/>
              <a:buFont typeface="Arial" pitchFamily="34" charset="0"/>
              <a:buChar char="•"/>
            </a:pPr>
            <a:r>
              <a:rPr lang="en-US" sz="2800" dirty="0"/>
              <a:t>Offers up to 5 </a:t>
            </a:r>
            <a:r>
              <a:rPr lang="en-US" sz="2800" dirty="0" err="1"/>
              <a:t>mb</a:t>
            </a:r>
            <a:r>
              <a:rPr lang="en-US" sz="2800" dirty="0"/>
              <a:t> of storage within the browser</a:t>
            </a:r>
            <a:endParaRPr sz="2800" dirty="0"/>
          </a:p>
          <a:p>
            <a:pPr marL="800005" lvl="1" indent="-342900">
              <a:buSzPct val="100000"/>
              <a:buFont typeface="Arial" pitchFamily="34" charset="0"/>
              <a:buChar char="•"/>
            </a:pPr>
            <a:r>
              <a:rPr lang="en-US" sz="2400" dirty="0"/>
              <a:t>This is a per domain amount and each browser keeps separate storage space</a:t>
            </a:r>
            <a:endParaRPr sz="2400" dirty="0"/>
          </a:p>
          <a:p>
            <a:pPr marL="342900" indent="-342900">
              <a:buSzPct val="100000"/>
              <a:buFont typeface="Arial" pitchFamily="34" charset="0"/>
              <a:buChar char="•"/>
            </a:pPr>
            <a:r>
              <a:rPr lang="en-US" sz="2800" dirty="0"/>
              <a:t>Since the information is stored on the browser it doesn't need to be passed back and forth between the server and the browser to be interpreted by JavaScript</a:t>
            </a:r>
            <a:endParaRPr sz="2800" dirty="0"/>
          </a:p>
          <a:p>
            <a:pPr marL="342900" indent="-342900">
              <a:buSzPct val="100000"/>
              <a:buFont typeface="Arial" pitchFamily="34" charset="0"/>
              <a:buChar char="•"/>
            </a:pPr>
            <a:r>
              <a:rPr lang="en-US" sz="2800" dirty="0"/>
              <a:t>Try adding the following into a blank JS &amp; HTML file:</a:t>
            </a:r>
            <a:endParaRPr sz="2800" dirty="0"/>
          </a:p>
          <a:p>
            <a:pPr marL="800005" lvl="1" indent="-342900">
              <a:buSzPct val="100000"/>
              <a:buFont typeface="Arial" pitchFamily="34" charset="0"/>
              <a:buChar char="•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("sticky_0", "Pick up dry cleaning");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Retrieving Data</a:t>
            </a:r>
            <a:endParaRPr sz="3600" dirty="0"/>
          </a:p>
        </p:txBody>
      </p:sp>
      <p:sp>
        <p:nvSpPr>
          <p:cNvPr id="46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 fontScale="92500"/>
          </a:bodyPr>
          <a:lstStyle/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/>
              <a:t>To pull data back out of the local storage you just need to remember the key word which you assigned to it</a:t>
            </a:r>
            <a:endParaRPr sz="2800" dirty="0"/>
          </a:p>
          <a:p>
            <a:pPr marL="800005" lvl="1" indent="-342900">
              <a:buSzPct val="100000"/>
              <a:buFont typeface="Arial" pitchFamily="34" charset="0"/>
              <a:buChar char="•"/>
            </a:pPr>
            <a:r>
              <a:rPr lang="en-US" sz="2400" dirty="0" err="1"/>
              <a:t>var</a:t>
            </a:r>
            <a:r>
              <a:rPr lang="en-US" sz="2400" dirty="0"/>
              <a:t> sticky = </a:t>
            </a:r>
            <a:r>
              <a:rPr lang="en-US" sz="2400" dirty="0" err="1"/>
              <a:t>localStorage.getItem</a:t>
            </a:r>
            <a:r>
              <a:rPr lang="en-US" sz="2400" dirty="0"/>
              <a:t>("sticky_0");</a:t>
            </a:r>
            <a:endParaRPr sz="2400" dirty="0"/>
          </a:p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/>
              <a:t>This data can then be manipulated like regular text data to display it on the screen or other items.</a:t>
            </a:r>
            <a:endParaRPr sz="2800" dirty="0"/>
          </a:p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/>
              <a:t>If you write data to the same key only the last recorded item will be saved (it overwrites the ones before it)</a:t>
            </a:r>
            <a:endParaRPr sz="2800" dirty="0"/>
          </a:p>
          <a:p>
            <a:pPr marL="457200" indent="-457200">
              <a:buSzPct val="100000"/>
              <a:buFont typeface="Arial" pitchFamily="34" charset="0"/>
              <a:buChar char="•"/>
            </a:pPr>
            <a:r>
              <a:rPr lang="en-US" sz="2800" dirty="0"/>
              <a:t>The data that can be stored is restricted to string types</a:t>
            </a:r>
            <a:endParaRPr sz="2800" dirty="0"/>
          </a:p>
          <a:p>
            <a:pPr marL="800005" lvl="1" indent="-342900">
              <a:buSzPct val="100000"/>
              <a:buFont typeface="Arial" pitchFamily="34" charset="0"/>
              <a:buChar char="•"/>
            </a:pPr>
            <a:r>
              <a:rPr lang="en-US" sz="2400" dirty="0"/>
              <a:t>JS will try and convert any other types you put into local storage to strings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Converting Types</a:t>
            </a:r>
            <a:endParaRPr sz="3600" dirty="0"/>
          </a:p>
        </p:txBody>
      </p:sp>
      <p:sp>
        <p:nvSpPr>
          <p:cNvPr id="48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If you want to store non-string data you will need to convert the string local storage returns back to the type you need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Functions like </a:t>
            </a:r>
            <a:r>
              <a:rPr lang="en-US" sz="2800" dirty="0" err="1"/>
              <a:t>parseInt</a:t>
            </a:r>
            <a:r>
              <a:rPr lang="en-US" sz="2800" dirty="0"/>
              <a:t>() and </a:t>
            </a:r>
            <a:r>
              <a:rPr lang="en-US" sz="2800" dirty="0" err="1"/>
              <a:t>parseFloat</a:t>
            </a:r>
            <a:r>
              <a:rPr lang="en-US" sz="2800" dirty="0"/>
              <a:t>() can be passed the local storage output to convert it to the type you want</a:t>
            </a:r>
            <a:endParaRPr sz="28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store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localStorage.getItem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numItems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”));</a:t>
            </a:r>
            <a:endParaRPr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Local Storage &amp; Arrays</a:t>
            </a:r>
            <a:endParaRPr sz="3600" dirty="0"/>
          </a:p>
        </p:txBody>
      </p:sp>
      <p:sp>
        <p:nvSpPr>
          <p:cNvPr id="50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Local storage can be treated as an associative array</a:t>
            </a:r>
            <a:endParaRPr sz="28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localStorage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["sticky_0"] = "Pick up dry cleaning";</a:t>
            </a:r>
            <a:endParaRPr sz="2400" dirty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So you can treat local storage like other arrays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This allows you to use either the array or the built in methods to save data to the local storage</a:t>
            </a:r>
            <a:endParaRPr sz="28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400" dirty="0"/>
              <a:t>Even mixing and matching is fine</a:t>
            </a:r>
            <a:endParaRPr sz="24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With some manipulation you can store array data in the local storage as well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Saving an Array</a:t>
            </a:r>
            <a:endParaRPr sz="3600" dirty="0"/>
          </a:p>
        </p:txBody>
      </p:sp>
      <p:sp>
        <p:nvSpPr>
          <p:cNvPr id="52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By combining local storage with JSON you can convert your arrays to a string to save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By passing your array to the .</a:t>
            </a:r>
            <a:r>
              <a:rPr lang="en-US" sz="2800" dirty="0" err="1"/>
              <a:t>stringify</a:t>
            </a:r>
            <a:r>
              <a:rPr lang="en-US" sz="2800" dirty="0"/>
              <a:t>() method the output is converted to a string with you can then store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To take the data back out of the local storage you can run it through the parse() method to convert it back to an </a:t>
            </a:r>
            <a:r>
              <a:rPr lang="en-US" sz="2800" dirty="0" smtClean="0"/>
              <a:t>array</a:t>
            </a:r>
            <a:endParaRPr sz="2800" dirty="0"/>
          </a:p>
          <a:p>
            <a:pPr>
              <a:buSzPct val="100000"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getStickiesarray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(key, value);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stickiesarray.push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(key);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localStorage.setItem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JSON.stringify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stickiesarray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  <a:endParaRPr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32000" y="648000"/>
            <a:ext cx="7056000" cy="64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 sz="3600" dirty="0"/>
              <a:t>Additional Properties &amp; Methods</a:t>
            </a:r>
            <a:endParaRPr sz="3600" dirty="0"/>
          </a:p>
        </p:txBody>
      </p:sp>
      <p:sp>
        <p:nvSpPr>
          <p:cNvPr id="54" name="TextShape 2"/>
          <p:cNvSpPr txBox="1"/>
          <p:nvPr/>
        </p:nvSpPr>
        <p:spPr>
          <a:xfrm>
            <a:off x="504000" y="2095200"/>
            <a:ext cx="8870040" cy="438480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/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Local Storage has one additional property and one method in its API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The length property tells you how many keys are currently stored (for your domain)</a:t>
            </a:r>
            <a:endParaRPr sz="2800" dirty="0"/>
          </a:p>
          <a:p>
            <a:pPr marL="285750" indent="-285750">
              <a:buSzPct val="100000"/>
              <a:buFont typeface="Arial" pitchFamily="34" charset="0"/>
              <a:buChar char="•"/>
            </a:pPr>
            <a:r>
              <a:rPr lang="en-US" sz="2800" dirty="0"/>
              <a:t>The key method pulls the key (unique id) for each stored value</a:t>
            </a:r>
            <a:endParaRPr sz="2800" dirty="0"/>
          </a:p>
          <a:p>
            <a:pPr marL="742855" lvl="1" indent="-285750">
              <a:buSzPct val="100000"/>
              <a:buFont typeface="Arial" pitchFamily="34" charset="0"/>
              <a:buChar char="•"/>
            </a:pPr>
            <a:r>
              <a:rPr lang="en-US" sz="2600" dirty="0"/>
              <a:t>You don't have to remember or know all of them!</a:t>
            </a:r>
            <a:endParaRPr sz="2600" dirty="0"/>
          </a:p>
          <a:p>
            <a:pPr>
              <a:buSzPct val="100000"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localStorage.length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++) {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key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localStorage.key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localStorage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[key];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 lvl="1">
              <a:buSzPct val="100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alert(value);</a:t>
            </a:r>
            <a:endParaRPr sz="2000" dirty="0">
              <a:latin typeface="Courier New" pitchFamily="49" charset="0"/>
              <a:cs typeface="Courier New" pitchFamily="49" charset="0"/>
            </a:endParaRPr>
          </a:p>
          <a:p>
            <a:pPr>
              <a:buSzPct val="100000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  <a:endParaRPr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none" lIns="0" tIns="0" rIns="0" bIns="0"/>
      <a:lstStyle>
        <a:defPPr marL="285750" indent="-285750">
          <a:buSzPct val="25000"/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810</Words>
  <Application>Microsoft Office PowerPoint</Application>
  <PresentationFormat>Custom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Bridget</cp:lastModifiedBy>
  <cp:revision>3</cp:revision>
  <dcterms:modified xsi:type="dcterms:W3CDTF">2013-04-21T23:33:59Z</dcterms:modified>
</cp:coreProperties>
</file>